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60" r:id="rId5"/>
    <p:sldId id="261" r:id="rId6"/>
    <p:sldId id="262" r:id="rId7"/>
    <p:sldId id="263" r:id="rId8"/>
    <p:sldId id="264" r:id="rId9"/>
    <p:sldId id="265" r:id="rId10"/>
    <p:sldId id="266" r:id="rId11"/>
    <p:sldId id="267" r:id="rId12"/>
    <p:sldId id="259" r:id="rId13"/>
    <p:sldId id="268" r:id="rId14"/>
    <p:sldId id="269" r:id="rId15"/>
    <p:sldId id="270" r:id="rId16"/>
    <p:sldId id="271" r:id="rId17"/>
    <p:sldId id="273" r:id="rId18"/>
    <p:sldId id="275" r:id="rId19"/>
    <p:sldId id="277" r:id="rId20"/>
    <p:sldId id="272" r:id="rId21"/>
    <p:sldId id="274"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7" r:id="rId40"/>
    <p:sldId id="299" r:id="rId41"/>
    <p:sldId id="300" r:id="rId42"/>
    <p:sldId id="301" r:id="rId43"/>
    <p:sldId id="302" r:id="rId44"/>
  </p:sldIdLst>
  <p:sldSz cx="12192000" cy="6858000"/>
  <p:notesSz cx="6858000" cy="9144000"/>
  <p:embeddedFontLs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Jwb6kBX6TVeQnM6zIQwRtvObiV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90044-8D1C-4B91-AD9D-E697E6E473C3}" v="2" dt="2022-11-29T08:02:24.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yền Nguyễn Minh" userId="4f76407c-628f-437f-b3a7-3a707eca7f39" providerId="ADAL" clId="{51890044-8D1C-4B91-AD9D-E697E6E473C3}"/>
    <pc:docChg chg="undo custSel modSld">
      <pc:chgData name="Tuyền Nguyễn Minh" userId="4f76407c-628f-437f-b3a7-3a707eca7f39" providerId="ADAL" clId="{51890044-8D1C-4B91-AD9D-E697E6E473C3}" dt="2022-11-29T08:02:24.541" v="27" actId="27636"/>
      <pc:docMkLst>
        <pc:docMk/>
      </pc:docMkLst>
      <pc:sldChg chg="modNotes">
        <pc:chgData name="Tuyền Nguyễn Minh" userId="4f76407c-628f-437f-b3a7-3a707eca7f39" providerId="ADAL" clId="{51890044-8D1C-4B91-AD9D-E697E6E473C3}" dt="2022-11-29T08:02:24.211" v="18"/>
        <pc:sldMkLst>
          <pc:docMk/>
          <pc:sldMk cId="0" sldId="256"/>
        </pc:sldMkLst>
      </pc:sldChg>
      <pc:sldChg chg="modNotes">
        <pc:chgData name="Tuyền Nguyễn Minh" userId="4f76407c-628f-437f-b3a7-3a707eca7f39" providerId="ADAL" clId="{51890044-8D1C-4B91-AD9D-E697E6E473C3}" dt="2022-11-29T08:02:24.211" v="18"/>
        <pc:sldMkLst>
          <pc:docMk/>
          <pc:sldMk cId="0" sldId="257"/>
        </pc:sldMkLst>
      </pc:sldChg>
      <pc:sldChg chg="modNotes">
        <pc:chgData name="Tuyền Nguyễn Minh" userId="4f76407c-628f-437f-b3a7-3a707eca7f39" providerId="ADAL" clId="{51890044-8D1C-4B91-AD9D-E697E6E473C3}" dt="2022-11-29T08:02:24.211" v="18"/>
        <pc:sldMkLst>
          <pc:docMk/>
          <pc:sldMk cId="0" sldId="258"/>
        </pc:sldMkLst>
      </pc:sldChg>
      <pc:sldChg chg="modNotes">
        <pc:chgData name="Tuyền Nguyễn Minh" userId="4f76407c-628f-437f-b3a7-3a707eca7f39" providerId="ADAL" clId="{51890044-8D1C-4B91-AD9D-E697E6E473C3}" dt="2022-11-29T08:02:24.211" v="18"/>
        <pc:sldMkLst>
          <pc:docMk/>
          <pc:sldMk cId="0" sldId="259"/>
        </pc:sldMkLst>
      </pc:sldChg>
      <pc:sldChg chg="modNotes">
        <pc:chgData name="Tuyền Nguyễn Minh" userId="4f76407c-628f-437f-b3a7-3a707eca7f39" providerId="ADAL" clId="{51890044-8D1C-4B91-AD9D-E697E6E473C3}" dt="2022-11-29T08:02:24.211" v="18"/>
        <pc:sldMkLst>
          <pc:docMk/>
          <pc:sldMk cId="0" sldId="260"/>
        </pc:sldMkLst>
      </pc:sldChg>
      <pc:sldChg chg="modNotes">
        <pc:chgData name="Tuyền Nguyễn Minh" userId="4f76407c-628f-437f-b3a7-3a707eca7f39" providerId="ADAL" clId="{51890044-8D1C-4B91-AD9D-E697E6E473C3}" dt="2022-11-29T08:02:24.211" v="18"/>
        <pc:sldMkLst>
          <pc:docMk/>
          <pc:sldMk cId="0" sldId="261"/>
        </pc:sldMkLst>
      </pc:sldChg>
      <pc:sldChg chg="addSp delSp modSp mod modClrScheme chgLayout">
        <pc:chgData name="Tuyền Nguyễn Minh" userId="4f76407c-628f-437f-b3a7-3a707eca7f39" providerId="ADAL" clId="{51890044-8D1C-4B91-AD9D-E697E6E473C3}" dt="2022-11-29T08:02:06.283" v="6" actId="26606"/>
        <pc:sldMkLst>
          <pc:docMk/>
          <pc:sldMk cId="0" sldId="262"/>
        </pc:sldMkLst>
        <pc:spChg chg="mod">
          <ac:chgData name="Tuyền Nguyễn Minh" userId="4f76407c-628f-437f-b3a7-3a707eca7f39" providerId="ADAL" clId="{51890044-8D1C-4B91-AD9D-E697E6E473C3}" dt="2022-11-29T08:02:06.283" v="6" actId="26606"/>
          <ac:spMkLst>
            <pc:docMk/>
            <pc:sldMk cId="0" sldId="262"/>
            <ac:spMk id="583" creationId="{00000000-0000-0000-0000-000000000000}"/>
          </ac:spMkLst>
        </pc:spChg>
        <pc:spChg chg="mod ord">
          <ac:chgData name="Tuyền Nguyễn Minh" userId="4f76407c-628f-437f-b3a7-3a707eca7f39" providerId="ADAL" clId="{51890044-8D1C-4B91-AD9D-E697E6E473C3}" dt="2022-11-29T08:02:06.283" v="6" actId="26606"/>
          <ac:spMkLst>
            <pc:docMk/>
            <pc:sldMk cId="0" sldId="262"/>
            <ac:spMk id="584" creationId="{00000000-0000-0000-0000-000000000000}"/>
          </ac:spMkLst>
        </pc:spChg>
        <pc:spChg chg="mod">
          <ac:chgData name="Tuyền Nguyễn Minh" userId="4f76407c-628f-437f-b3a7-3a707eca7f39" providerId="ADAL" clId="{51890044-8D1C-4B91-AD9D-E697E6E473C3}" dt="2022-11-29T08:02:06.283" v="6" actId="26606"/>
          <ac:spMkLst>
            <pc:docMk/>
            <pc:sldMk cId="0" sldId="262"/>
            <ac:spMk id="585" creationId="{00000000-0000-0000-0000-000000000000}"/>
          </ac:spMkLst>
        </pc:spChg>
        <pc:spChg chg="add del mod">
          <ac:chgData name="Tuyền Nguyễn Minh" userId="4f76407c-628f-437f-b3a7-3a707eca7f39" providerId="ADAL" clId="{51890044-8D1C-4B91-AD9D-E697E6E473C3}" dt="2022-11-29T08:01:55.173" v="2" actId="26606"/>
          <ac:spMkLst>
            <pc:docMk/>
            <pc:sldMk cId="0" sldId="262"/>
            <ac:spMk id="590" creationId="{6C67F2A0-7FB2-9EE0-E6D8-8510D610043D}"/>
          </ac:spMkLst>
        </pc:spChg>
        <pc:spChg chg="add del mod">
          <ac:chgData name="Tuyền Nguyễn Minh" userId="4f76407c-628f-437f-b3a7-3a707eca7f39" providerId="ADAL" clId="{51890044-8D1C-4B91-AD9D-E697E6E473C3}" dt="2022-11-29T08:01:55.173" v="2" actId="26606"/>
          <ac:spMkLst>
            <pc:docMk/>
            <pc:sldMk cId="0" sldId="262"/>
            <ac:spMk id="592" creationId="{2B1CB0D7-E460-FE39-A70B-797112DD6581}"/>
          </ac:spMkLst>
        </pc:spChg>
      </pc:sldChg>
      <pc:sldChg chg="modNotes">
        <pc:chgData name="Tuyền Nguyễn Minh" userId="4f76407c-628f-437f-b3a7-3a707eca7f39" providerId="ADAL" clId="{51890044-8D1C-4B91-AD9D-E697E6E473C3}" dt="2022-11-29T08:02:24.211" v="18"/>
        <pc:sldMkLst>
          <pc:docMk/>
          <pc:sldMk cId="0" sldId="263"/>
        </pc:sldMkLst>
      </pc:sldChg>
      <pc:sldChg chg="modNotes">
        <pc:chgData name="Tuyền Nguyễn Minh" userId="4f76407c-628f-437f-b3a7-3a707eca7f39" providerId="ADAL" clId="{51890044-8D1C-4B91-AD9D-E697E6E473C3}" dt="2022-11-29T08:02:24.211" v="18"/>
        <pc:sldMkLst>
          <pc:docMk/>
          <pc:sldMk cId="0" sldId="264"/>
        </pc:sldMkLst>
      </pc:sldChg>
      <pc:sldChg chg="modSp mod modNotes">
        <pc:chgData name="Tuyền Nguyễn Minh" userId="4f76407c-628f-437f-b3a7-3a707eca7f39" providerId="ADAL" clId="{51890044-8D1C-4B91-AD9D-E697E6E473C3}" dt="2022-11-29T08:02:24.211" v="18"/>
        <pc:sldMkLst>
          <pc:docMk/>
          <pc:sldMk cId="0" sldId="265"/>
        </pc:sldMkLst>
        <pc:spChg chg="mod">
          <ac:chgData name="Tuyền Nguyễn Minh" userId="4f76407c-628f-437f-b3a7-3a707eca7f39" providerId="ADAL" clId="{51890044-8D1C-4B91-AD9D-E697E6E473C3}" dt="2022-11-29T08:02:24.211" v="18"/>
          <ac:spMkLst>
            <pc:docMk/>
            <pc:sldMk cId="0" sldId="265"/>
            <ac:spMk id="604" creationId="{00000000-0000-0000-0000-000000000000}"/>
          </ac:spMkLst>
        </pc:spChg>
      </pc:sldChg>
      <pc:sldChg chg="modSp mod modNotes">
        <pc:chgData name="Tuyền Nguyễn Minh" userId="4f76407c-628f-437f-b3a7-3a707eca7f39" providerId="ADAL" clId="{51890044-8D1C-4B91-AD9D-E697E6E473C3}" dt="2022-11-29T08:02:24.415" v="19" actId="27636"/>
        <pc:sldMkLst>
          <pc:docMk/>
          <pc:sldMk cId="0" sldId="266"/>
        </pc:sldMkLst>
        <pc:spChg chg="mod">
          <ac:chgData name="Tuyền Nguyễn Minh" userId="4f76407c-628f-437f-b3a7-3a707eca7f39" providerId="ADAL" clId="{51890044-8D1C-4B91-AD9D-E697E6E473C3}" dt="2022-11-29T08:02:24.415" v="19" actId="27636"/>
          <ac:spMkLst>
            <pc:docMk/>
            <pc:sldMk cId="0" sldId="266"/>
            <ac:spMk id="610"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67"/>
        </pc:sldMkLst>
      </pc:sldChg>
      <pc:sldChg chg="modNotes">
        <pc:chgData name="Tuyền Nguyễn Minh" userId="4f76407c-628f-437f-b3a7-3a707eca7f39" providerId="ADAL" clId="{51890044-8D1C-4B91-AD9D-E697E6E473C3}" dt="2022-11-29T08:02:24.211" v="18"/>
        <pc:sldMkLst>
          <pc:docMk/>
          <pc:sldMk cId="0" sldId="268"/>
        </pc:sldMkLst>
      </pc:sldChg>
      <pc:sldChg chg="modNotes">
        <pc:chgData name="Tuyền Nguyễn Minh" userId="4f76407c-628f-437f-b3a7-3a707eca7f39" providerId="ADAL" clId="{51890044-8D1C-4B91-AD9D-E697E6E473C3}" dt="2022-11-29T08:02:24.211" v="18"/>
        <pc:sldMkLst>
          <pc:docMk/>
          <pc:sldMk cId="0" sldId="269"/>
        </pc:sldMkLst>
      </pc:sldChg>
      <pc:sldChg chg="modNotes">
        <pc:chgData name="Tuyền Nguyễn Minh" userId="4f76407c-628f-437f-b3a7-3a707eca7f39" providerId="ADAL" clId="{51890044-8D1C-4B91-AD9D-E697E6E473C3}" dt="2022-11-29T08:02:24.211" v="18"/>
        <pc:sldMkLst>
          <pc:docMk/>
          <pc:sldMk cId="0" sldId="270"/>
        </pc:sldMkLst>
      </pc:sldChg>
      <pc:sldChg chg="modNotes">
        <pc:chgData name="Tuyền Nguyễn Minh" userId="4f76407c-628f-437f-b3a7-3a707eca7f39" providerId="ADAL" clId="{51890044-8D1C-4B91-AD9D-E697E6E473C3}" dt="2022-11-29T08:02:24.211" v="18"/>
        <pc:sldMkLst>
          <pc:docMk/>
          <pc:sldMk cId="0" sldId="271"/>
        </pc:sldMkLst>
      </pc:sldChg>
      <pc:sldChg chg="modNotes">
        <pc:chgData name="Tuyền Nguyễn Minh" userId="4f76407c-628f-437f-b3a7-3a707eca7f39" providerId="ADAL" clId="{51890044-8D1C-4B91-AD9D-E697E6E473C3}" dt="2022-11-29T08:02:24.211" v="18"/>
        <pc:sldMkLst>
          <pc:docMk/>
          <pc:sldMk cId="0" sldId="272"/>
        </pc:sldMkLst>
      </pc:sldChg>
      <pc:sldChg chg="modNotes">
        <pc:chgData name="Tuyền Nguyễn Minh" userId="4f76407c-628f-437f-b3a7-3a707eca7f39" providerId="ADAL" clId="{51890044-8D1C-4B91-AD9D-E697E6E473C3}" dt="2022-11-29T08:02:24.211" v="18"/>
        <pc:sldMkLst>
          <pc:docMk/>
          <pc:sldMk cId="0" sldId="273"/>
        </pc:sldMkLst>
      </pc:sldChg>
      <pc:sldChg chg="modNotes">
        <pc:chgData name="Tuyền Nguyễn Minh" userId="4f76407c-628f-437f-b3a7-3a707eca7f39" providerId="ADAL" clId="{51890044-8D1C-4B91-AD9D-E697E6E473C3}" dt="2022-11-29T08:02:24.211" v="18"/>
        <pc:sldMkLst>
          <pc:docMk/>
          <pc:sldMk cId="0" sldId="274"/>
        </pc:sldMkLst>
      </pc:sldChg>
      <pc:sldChg chg="modNotes">
        <pc:chgData name="Tuyền Nguyễn Minh" userId="4f76407c-628f-437f-b3a7-3a707eca7f39" providerId="ADAL" clId="{51890044-8D1C-4B91-AD9D-E697E6E473C3}" dt="2022-11-29T08:02:24.211" v="18"/>
        <pc:sldMkLst>
          <pc:docMk/>
          <pc:sldMk cId="0" sldId="275"/>
        </pc:sldMkLst>
      </pc:sldChg>
      <pc:sldChg chg="modNotes">
        <pc:chgData name="Tuyền Nguyễn Minh" userId="4f76407c-628f-437f-b3a7-3a707eca7f39" providerId="ADAL" clId="{51890044-8D1C-4B91-AD9D-E697E6E473C3}" dt="2022-11-29T08:02:24.211" v="18"/>
        <pc:sldMkLst>
          <pc:docMk/>
          <pc:sldMk cId="0" sldId="276"/>
        </pc:sldMkLst>
      </pc:sldChg>
      <pc:sldChg chg="modSp mod modNotes">
        <pc:chgData name="Tuyền Nguyễn Minh" userId="4f76407c-628f-437f-b3a7-3a707eca7f39" providerId="ADAL" clId="{51890044-8D1C-4B91-AD9D-E697E6E473C3}" dt="2022-11-29T08:02:24.475" v="20" actId="27636"/>
        <pc:sldMkLst>
          <pc:docMk/>
          <pc:sldMk cId="0" sldId="277"/>
        </pc:sldMkLst>
        <pc:spChg chg="mod">
          <ac:chgData name="Tuyền Nguyễn Minh" userId="4f76407c-628f-437f-b3a7-3a707eca7f39" providerId="ADAL" clId="{51890044-8D1C-4B91-AD9D-E697E6E473C3}" dt="2022-11-29T08:02:24.475" v="20" actId="27636"/>
          <ac:spMkLst>
            <pc:docMk/>
            <pc:sldMk cId="0" sldId="277"/>
            <ac:spMk id="679" creationId="{00000000-0000-0000-0000-000000000000}"/>
          </ac:spMkLst>
        </pc:spChg>
      </pc:sldChg>
      <pc:sldChg chg="modSp mod modNotes">
        <pc:chgData name="Tuyền Nguyễn Minh" userId="4f76407c-628f-437f-b3a7-3a707eca7f39" providerId="ADAL" clId="{51890044-8D1C-4B91-AD9D-E697E6E473C3}" dt="2022-11-29T08:02:24.211" v="18"/>
        <pc:sldMkLst>
          <pc:docMk/>
          <pc:sldMk cId="0" sldId="278"/>
        </pc:sldMkLst>
        <pc:spChg chg="mod">
          <ac:chgData name="Tuyền Nguyễn Minh" userId="4f76407c-628f-437f-b3a7-3a707eca7f39" providerId="ADAL" clId="{51890044-8D1C-4B91-AD9D-E697E6E473C3}" dt="2022-11-29T08:02:24.211" v="18"/>
          <ac:spMkLst>
            <pc:docMk/>
            <pc:sldMk cId="0" sldId="278"/>
            <ac:spMk id="685"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79"/>
        </pc:sldMkLst>
      </pc:sldChg>
      <pc:sldChg chg="modNotes">
        <pc:chgData name="Tuyền Nguyễn Minh" userId="4f76407c-628f-437f-b3a7-3a707eca7f39" providerId="ADAL" clId="{51890044-8D1C-4B91-AD9D-E697E6E473C3}" dt="2022-11-29T08:02:24.211" v="18"/>
        <pc:sldMkLst>
          <pc:docMk/>
          <pc:sldMk cId="0" sldId="280"/>
        </pc:sldMkLst>
      </pc:sldChg>
      <pc:sldChg chg="modSp mod modNotes">
        <pc:chgData name="Tuyền Nguyễn Minh" userId="4f76407c-628f-437f-b3a7-3a707eca7f39" providerId="ADAL" clId="{51890044-8D1C-4B91-AD9D-E697E6E473C3}" dt="2022-11-29T08:02:24.484" v="21" actId="27636"/>
        <pc:sldMkLst>
          <pc:docMk/>
          <pc:sldMk cId="0" sldId="281"/>
        </pc:sldMkLst>
        <pc:spChg chg="mod">
          <ac:chgData name="Tuyền Nguyễn Minh" userId="4f76407c-628f-437f-b3a7-3a707eca7f39" providerId="ADAL" clId="{51890044-8D1C-4B91-AD9D-E697E6E473C3}" dt="2022-11-29T08:02:24.484" v="21" actId="27636"/>
          <ac:spMkLst>
            <pc:docMk/>
            <pc:sldMk cId="0" sldId="281"/>
            <ac:spMk id="702"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82"/>
        </pc:sldMkLst>
      </pc:sldChg>
      <pc:sldChg chg="modNotes">
        <pc:chgData name="Tuyền Nguyễn Minh" userId="4f76407c-628f-437f-b3a7-3a707eca7f39" providerId="ADAL" clId="{51890044-8D1C-4B91-AD9D-E697E6E473C3}" dt="2022-11-29T08:02:24.211" v="18"/>
        <pc:sldMkLst>
          <pc:docMk/>
          <pc:sldMk cId="0" sldId="283"/>
        </pc:sldMkLst>
      </pc:sldChg>
      <pc:sldChg chg="modNotes">
        <pc:chgData name="Tuyền Nguyễn Minh" userId="4f76407c-628f-437f-b3a7-3a707eca7f39" providerId="ADAL" clId="{51890044-8D1C-4B91-AD9D-E697E6E473C3}" dt="2022-11-29T08:02:24.211" v="18"/>
        <pc:sldMkLst>
          <pc:docMk/>
          <pc:sldMk cId="0" sldId="284"/>
        </pc:sldMkLst>
      </pc:sldChg>
      <pc:sldChg chg="modSp mod modNotes">
        <pc:chgData name="Tuyền Nguyễn Minh" userId="4f76407c-628f-437f-b3a7-3a707eca7f39" providerId="ADAL" clId="{51890044-8D1C-4B91-AD9D-E697E6E473C3}" dt="2022-11-29T08:02:24.498" v="22" actId="27636"/>
        <pc:sldMkLst>
          <pc:docMk/>
          <pc:sldMk cId="0" sldId="285"/>
        </pc:sldMkLst>
        <pc:spChg chg="mod">
          <ac:chgData name="Tuyền Nguyễn Minh" userId="4f76407c-628f-437f-b3a7-3a707eca7f39" providerId="ADAL" clId="{51890044-8D1C-4B91-AD9D-E697E6E473C3}" dt="2022-11-29T08:02:24.498" v="22" actId="27636"/>
          <ac:spMkLst>
            <pc:docMk/>
            <pc:sldMk cId="0" sldId="285"/>
            <ac:spMk id="726" creationId="{00000000-0000-0000-0000-000000000000}"/>
          </ac:spMkLst>
        </pc:spChg>
      </pc:sldChg>
      <pc:sldChg chg="modSp mod modNotes">
        <pc:chgData name="Tuyền Nguyễn Minh" userId="4f76407c-628f-437f-b3a7-3a707eca7f39" providerId="ADAL" clId="{51890044-8D1C-4B91-AD9D-E697E6E473C3}" dt="2022-11-29T08:02:24.507" v="23" actId="27636"/>
        <pc:sldMkLst>
          <pc:docMk/>
          <pc:sldMk cId="0" sldId="286"/>
        </pc:sldMkLst>
        <pc:spChg chg="mod">
          <ac:chgData name="Tuyền Nguyễn Minh" userId="4f76407c-628f-437f-b3a7-3a707eca7f39" providerId="ADAL" clId="{51890044-8D1C-4B91-AD9D-E697E6E473C3}" dt="2022-11-29T08:02:24.507" v="23" actId="27636"/>
          <ac:spMkLst>
            <pc:docMk/>
            <pc:sldMk cId="0" sldId="286"/>
            <ac:spMk id="732" creationId="{00000000-0000-0000-0000-000000000000}"/>
          </ac:spMkLst>
        </pc:spChg>
      </pc:sldChg>
      <pc:sldChg chg="modSp modNotes">
        <pc:chgData name="Tuyền Nguyễn Minh" userId="4f76407c-628f-437f-b3a7-3a707eca7f39" providerId="ADAL" clId="{51890044-8D1C-4B91-AD9D-E697E6E473C3}" dt="2022-11-29T08:02:24.211" v="18"/>
        <pc:sldMkLst>
          <pc:docMk/>
          <pc:sldMk cId="0" sldId="287"/>
        </pc:sldMkLst>
        <pc:spChg chg="mod">
          <ac:chgData name="Tuyền Nguyễn Minh" userId="4f76407c-628f-437f-b3a7-3a707eca7f39" providerId="ADAL" clId="{51890044-8D1C-4B91-AD9D-E697E6E473C3}" dt="2022-11-29T08:02:24.211" v="18"/>
          <ac:spMkLst>
            <pc:docMk/>
            <pc:sldMk cId="0" sldId="287"/>
            <ac:spMk id="738" creationId="{00000000-0000-0000-0000-000000000000}"/>
          </ac:spMkLst>
        </pc:spChg>
      </pc:sldChg>
      <pc:sldChg chg="modSp modNotes">
        <pc:chgData name="Tuyền Nguyễn Minh" userId="4f76407c-628f-437f-b3a7-3a707eca7f39" providerId="ADAL" clId="{51890044-8D1C-4B91-AD9D-E697E6E473C3}" dt="2022-11-29T08:02:24.211" v="18"/>
        <pc:sldMkLst>
          <pc:docMk/>
          <pc:sldMk cId="0" sldId="288"/>
        </pc:sldMkLst>
        <pc:spChg chg="mod">
          <ac:chgData name="Tuyền Nguyễn Minh" userId="4f76407c-628f-437f-b3a7-3a707eca7f39" providerId="ADAL" clId="{51890044-8D1C-4B91-AD9D-E697E6E473C3}" dt="2022-11-29T08:02:24.211" v="18"/>
          <ac:spMkLst>
            <pc:docMk/>
            <pc:sldMk cId="0" sldId="288"/>
            <ac:spMk id="744" creationId="{00000000-0000-0000-0000-000000000000}"/>
          </ac:spMkLst>
        </pc:spChg>
      </pc:sldChg>
      <pc:sldChg chg="modSp mod modNotes">
        <pc:chgData name="Tuyền Nguyễn Minh" userId="4f76407c-628f-437f-b3a7-3a707eca7f39" providerId="ADAL" clId="{51890044-8D1C-4B91-AD9D-E697E6E473C3}" dt="2022-11-29T08:02:24.519" v="24" actId="27636"/>
        <pc:sldMkLst>
          <pc:docMk/>
          <pc:sldMk cId="0" sldId="289"/>
        </pc:sldMkLst>
        <pc:spChg chg="mod">
          <ac:chgData name="Tuyền Nguyễn Minh" userId="4f76407c-628f-437f-b3a7-3a707eca7f39" providerId="ADAL" clId="{51890044-8D1C-4B91-AD9D-E697E6E473C3}" dt="2022-11-29T08:02:24.519" v="24" actId="27636"/>
          <ac:spMkLst>
            <pc:docMk/>
            <pc:sldMk cId="0" sldId="289"/>
            <ac:spMk id="750"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90"/>
        </pc:sldMkLst>
      </pc:sldChg>
      <pc:sldChg chg="modNotes">
        <pc:chgData name="Tuyền Nguyễn Minh" userId="4f76407c-628f-437f-b3a7-3a707eca7f39" providerId="ADAL" clId="{51890044-8D1C-4B91-AD9D-E697E6E473C3}" dt="2022-11-29T08:02:24.211" v="18"/>
        <pc:sldMkLst>
          <pc:docMk/>
          <pc:sldMk cId="0" sldId="291"/>
        </pc:sldMkLst>
      </pc:sldChg>
      <pc:sldChg chg="modSp modNotes">
        <pc:chgData name="Tuyền Nguyễn Minh" userId="4f76407c-628f-437f-b3a7-3a707eca7f39" providerId="ADAL" clId="{51890044-8D1C-4B91-AD9D-E697E6E473C3}" dt="2022-11-29T08:02:24.211" v="18"/>
        <pc:sldMkLst>
          <pc:docMk/>
          <pc:sldMk cId="0" sldId="292"/>
        </pc:sldMkLst>
        <pc:spChg chg="mod">
          <ac:chgData name="Tuyền Nguyễn Minh" userId="4f76407c-628f-437f-b3a7-3a707eca7f39" providerId="ADAL" clId="{51890044-8D1C-4B91-AD9D-E697E6E473C3}" dt="2022-11-29T08:02:24.211" v="18"/>
          <ac:spMkLst>
            <pc:docMk/>
            <pc:sldMk cId="0" sldId="292"/>
            <ac:spMk id="768"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93"/>
        </pc:sldMkLst>
      </pc:sldChg>
      <pc:sldChg chg="modSp modNotes">
        <pc:chgData name="Tuyền Nguyễn Minh" userId="4f76407c-628f-437f-b3a7-3a707eca7f39" providerId="ADAL" clId="{51890044-8D1C-4B91-AD9D-E697E6E473C3}" dt="2022-11-29T08:02:24.211" v="18"/>
        <pc:sldMkLst>
          <pc:docMk/>
          <pc:sldMk cId="0" sldId="294"/>
        </pc:sldMkLst>
        <pc:spChg chg="mod">
          <ac:chgData name="Tuyền Nguyễn Minh" userId="4f76407c-628f-437f-b3a7-3a707eca7f39" providerId="ADAL" clId="{51890044-8D1C-4B91-AD9D-E697E6E473C3}" dt="2022-11-29T08:02:24.211" v="18"/>
          <ac:spMkLst>
            <pc:docMk/>
            <pc:sldMk cId="0" sldId="294"/>
            <ac:spMk id="780" creationId="{00000000-0000-0000-0000-000000000000}"/>
          </ac:spMkLst>
        </pc:spChg>
      </pc:sldChg>
      <pc:sldChg chg="modSp modNotes">
        <pc:chgData name="Tuyền Nguyễn Minh" userId="4f76407c-628f-437f-b3a7-3a707eca7f39" providerId="ADAL" clId="{51890044-8D1C-4B91-AD9D-E697E6E473C3}" dt="2022-11-29T08:02:24.211" v="18"/>
        <pc:sldMkLst>
          <pc:docMk/>
          <pc:sldMk cId="0" sldId="295"/>
        </pc:sldMkLst>
        <pc:spChg chg="mod">
          <ac:chgData name="Tuyền Nguyễn Minh" userId="4f76407c-628f-437f-b3a7-3a707eca7f39" providerId="ADAL" clId="{51890044-8D1C-4B91-AD9D-E697E6E473C3}" dt="2022-11-29T08:02:24.211" v="18"/>
          <ac:spMkLst>
            <pc:docMk/>
            <pc:sldMk cId="0" sldId="295"/>
            <ac:spMk id="786" creationId="{00000000-0000-0000-0000-000000000000}"/>
          </ac:spMkLst>
        </pc:spChg>
      </pc:sldChg>
      <pc:sldChg chg="modSp mod modNotes">
        <pc:chgData name="Tuyền Nguyễn Minh" userId="4f76407c-628f-437f-b3a7-3a707eca7f39" providerId="ADAL" clId="{51890044-8D1C-4B91-AD9D-E697E6E473C3}" dt="2022-11-29T08:02:24.529" v="25" actId="27636"/>
        <pc:sldMkLst>
          <pc:docMk/>
          <pc:sldMk cId="0" sldId="296"/>
        </pc:sldMkLst>
        <pc:spChg chg="mod">
          <ac:chgData name="Tuyền Nguyễn Minh" userId="4f76407c-628f-437f-b3a7-3a707eca7f39" providerId="ADAL" clId="{51890044-8D1C-4B91-AD9D-E697E6E473C3}" dt="2022-11-29T08:02:24.529" v="25" actId="27636"/>
          <ac:spMkLst>
            <pc:docMk/>
            <pc:sldMk cId="0" sldId="296"/>
            <ac:spMk id="792" creationId="{00000000-0000-0000-0000-000000000000}"/>
          </ac:spMkLst>
        </pc:spChg>
      </pc:sldChg>
      <pc:sldChg chg="modSp mod modNotes">
        <pc:chgData name="Tuyền Nguyễn Minh" userId="4f76407c-628f-437f-b3a7-3a707eca7f39" providerId="ADAL" clId="{51890044-8D1C-4B91-AD9D-E697E6E473C3}" dt="2022-11-29T08:02:24.536" v="26" actId="27636"/>
        <pc:sldMkLst>
          <pc:docMk/>
          <pc:sldMk cId="0" sldId="297"/>
        </pc:sldMkLst>
        <pc:spChg chg="mod">
          <ac:chgData name="Tuyền Nguyễn Minh" userId="4f76407c-628f-437f-b3a7-3a707eca7f39" providerId="ADAL" clId="{51890044-8D1C-4B91-AD9D-E697E6E473C3}" dt="2022-11-29T08:02:24.536" v="26" actId="27636"/>
          <ac:spMkLst>
            <pc:docMk/>
            <pc:sldMk cId="0" sldId="297"/>
            <ac:spMk id="798"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298"/>
        </pc:sldMkLst>
      </pc:sldChg>
      <pc:sldChg chg="modNotes">
        <pc:chgData name="Tuyền Nguyễn Minh" userId="4f76407c-628f-437f-b3a7-3a707eca7f39" providerId="ADAL" clId="{51890044-8D1C-4B91-AD9D-E697E6E473C3}" dt="2022-11-29T08:02:24.211" v="18"/>
        <pc:sldMkLst>
          <pc:docMk/>
          <pc:sldMk cId="0" sldId="299"/>
        </pc:sldMkLst>
      </pc:sldChg>
      <pc:sldChg chg="modSp mod modNotes">
        <pc:chgData name="Tuyền Nguyễn Minh" userId="4f76407c-628f-437f-b3a7-3a707eca7f39" providerId="ADAL" clId="{51890044-8D1C-4B91-AD9D-E697E6E473C3}" dt="2022-11-29T08:02:24.541" v="27" actId="27636"/>
        <pc:sldMkLst>
          <pc:docMk/>
          <pc:sldMk cId="0" sldId="300"/>
        </pc:sldMkLst>
        <pc:spChg chg="mod">
          <ac:chgData name="Tuyền Nguyễn Minh" userId="4f76407c-628f-437f-b3a7-3a707eca7f39" providerId="ADAL" clId="{51890044-8D1C-4B91-AD9D-E697E6E473C3}" dt="2022-11-29T08:02:24.541" v="27" actId="27636"/>
          <ac:spMkLst>
            <pc:docMk/>
            <pc:sldMk cId="0" sldId="300"/>
            <ac:spMk id="817" creationId="{00000000-0000-0000-0000-000000000000}"/>
          </ac:spMkLst>
        </pc:spChg>
      </pc:sldChg>
      <pc:sldChg chg="modNotes">
        <pc:chgData name="Tuyền Nguyễn Minh" userId="4f76407c-628f-437f-b3a7-3a707eca7f39" providerId="ADAL" clId="{51890044-8D1C-4B91-AD9D-E697E6E473C3}" dt="2022-11-29T08:02:24.211" v="18"/>
        <pc:sldMkLst>
          <pc:docMk/>
          <pc:sldMk cId="0" sldId="301"/>
        </pc:sldMkLst>
      </pc:sldChg>
      <pc:sldChg chg="modNotes">
        <pc:chgData name="Tuyền Nguyễn Minh" userId="4f76407c-628f-437f-b3a7-3a707eca7f39" providerId="ADAL" clId="{51890044-8D1C-4B91-AD9D-E697E6E473C3}" dt="2022-11-29T08:02:24.211" v="18"/>
        <pc:sldMkLst>
          <pc:docMk/>
          <pc:sldMk cId="0"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5b05dcc99a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5b05dcc99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b05dcc9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b05dcc9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b05dcc99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b05dcc9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5b05dcc9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5b05dcc9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5b05dcc99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5b05dcc99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5b05dcc99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5b05dcc9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5b05dcc99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5b05dcc99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05dcc99a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05dcc99a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5b05dcc99a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5b05dcc99a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5b05dcc99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5b05dcc99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5b05dcc99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5b05dcc99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5b05dcc99a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5b05dcc99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5b05dcc99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5b05dcc99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5b05dcc99a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5b05dcc99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5b05dcc99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5b05dcc99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Mục</a:t>
            </a:r>
            <a:r>
              <a:rPr lang="en-US" dirty="0"/>
              <a:t> </a:t>
            </a:r>
            <a:r>
              <a:rPr lang="en-US" dirty="0" err="1"/>
              <a:t>đích</a:t>
            </a:r>
            <a:r>
              <a:rPr lang="en-US" dirty="0"/>
              <a:t> </a:t>
            </a:r>
            <a:r>
              <a:rPr lang="en-US" dirty="0" err="1"/>
              <a:t>kiểm</a:t>
            </a:r>
            <a:r>
              <a:rPr lang="en-US" dirty="0"/>
              <a:t> </a:t>
            </a:r>
            <a:r>
              <a:rPr lang="en-US" dirty="0" err="1"/>
              <a:t>tra</a:t>
            </a:r>
            <a:r>
              <a:rPr lang="en-US" dirty="0"/>
              <a:t> </a:t>
            </a:r>
            <a:r>
              <a:rPr lang="en-US" dirty="0" err="1"/>
              <a:t>là</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đúng</a:t>
            </a:r>
            <a:r>
              <a:rPr lang="en-US" dirty="0"/>
              <a:t> </a:t>
            </a:r>
            <a:r>
              <a:rPr lang="en-US" dirty="0" err="1"/>
              <a:t>với</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đúng</a:t>
            </a:r>
            <a:r>
              <a:rPr lang="en-US" dirty="0"/>
              <a:t> </a:t>
            </a:r>
            <a:r>
              <a:rPr lang="en-US" dirty="0" err="1"/>
              <a:t>với</a:t>
            </a:r>
            <a:r>
              <a:rPr lang="en-US" dirty="0"/>
              <a:t> cam </a:t>
            </a:r>
            <a:r>
              <a:rPr lang="en-US" dirty="0" err="1"/>
              <a:t>kết</a:t>
            </a:r>
            <a:r>
              <a:rPr lang="en-US" dirty="0"/>
              <a:t> </a:t>
            </a:r>
            <a:r>
              <a:rPr lang="en-US" dirty="0" err="1"/>
              <a:t>của</a:t>
            </a:r>
            <a:r>
              <a:rPr lang="en-US" dirty="0"/>
              <a:t> </a:t>
            </a:r>
            <a:r>
              <a:rPr lang="en-US" dirty="0" err="1"/>
              <a:t>công</a:t>
            </a:r>
            <a:r>
              <a:rPr lang="en-US" dirty="0"/>
              <a:t> ty.</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5b05dcc99a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5b05dcc99a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5b05dcc99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5b05dcc99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05dcc99a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05dcc99a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5b05dcc99a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b05dcc99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5b05dcc99a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5b05dcc99a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5c90e2116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5c90e2116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5a50a1ef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5a50a1ef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a50a1ef8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a50a1ef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5a50a1ef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5a50a1ef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5a50a1ef8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5a50a1ef8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5a50a1ef8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5a50a1ef8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a50a1ef8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5a50a1ef8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5a50a1ef8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5a50a1ef8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5a50a1ef8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5a50a1ef8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5a50a1ef8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5a50a1ef8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5a50a1ef8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5a50a1ef8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5a50a1ef8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5a50a1ef8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5a50a1ef8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5a50a1ef8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5b05dcc99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5b05dcc99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4"/>
        <p:cNvGrpSpPr/>
        <p:nvPr/>
      </p:nvGrpSpPr>
      <p:grpSpPr>
        <a:xfrm>
          <a:off x="0" y="0"/>
          <a:ext cx="0" cy="0"/>
          <a:chOff x="0" y="0"/>
          <a:chExt cx="0" cy="0"/>
        </a:xfrm>
      </p:grpSpPr>
      <p:grpSp>
        <p:nvGrpSpPr>
          <p:cNvPr id="45" name="Google Shape;45;p11"/>
          <p:cNvGrpSpPr/>
          <p:nvPr/>
        </p:nvGrpSpPr>
        <p:grpSpPr>
          <a:xfrm>
            <a:off x="-6214" y="-1"/>
            <a:ext cx="12214827" cy="6858000"/>
            <a:chOff x="-6214" y="-1"/>
            <a:chExt cx="12214827" cy="6858000"/>
          </a:xfrm>
        </p:grpSpPr>
        <p:cxnSp>
          <p:nvCxnSpPr>
            <p:cNvPr id="46" name="Google Shape;46;p11"/>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7" name="Google Shape;47;p11"/>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8" name="Google Shape;48;p11"/>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9" name="Google Shape;49;p11"/>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 name="Google Shape;50;p11"/>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 name="Google Shape;51;p11"/>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 name="Google Shape;52;p11"/>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 name="Google Shape;53;p11"/>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 name="Google Shape;54;p11"/>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 name="Google Shape;55;p11"/>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 name="Google Shape;56;p11"/>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7" name="Google Shape;57;p11"/>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8" name="Google Shape;58;p11"/>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9" name="Google Shape;59;p11"/>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0" name="Google Shape;60;p11"/>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1" name="Google Shape;61;p11"/>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2" name="Google Shape;62;p11"/>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3" name="Google Shape;63;p11"/>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4" name="Google Shape;64;p11"/>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5" name="Google Shape;65;p11"/>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6" name="Google Shape;66;p11"/>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7" name="Google Shape;67;p11"/>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8" name="Google Shape;68;p11"/>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9" name="Google Shape;69;p11"/>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0" name="Google Shape;70;p11"/>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1" name="Google Shape;71;p11"/>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2" name="Google Shape;72;p11"/>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3" name="Google Shape;73;p11"/>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4" name="Google Shape;74;p11"/>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5" name="Google Shape;75;p11"/>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6" name="Google Shape;76;p11"/>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77" name="Google Shape;77;p11"/>
          <p:cNvSpPr txBox="1">
            <a:spLocks noGrp="1"/>
          </p:cNvSpPr>
          <p:nvPr>
            <p:ph type="ctrTitle"/>
          </p:nvPr>
        </p:nvSpPr>
        <p:spPr>
          <a:xfrm>
            <a:off x="691078" y="722903"/>
            <a:ext cx="10495904" cy="246077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subTitle" idx="1"/>
          </p:nvPr>
        </p:nvSpPr>
        <p:spPr>
          <a:xfrm>
            <a:off x="691078" y="3428997"/>
            <a:ext cx="10495904" cy="2306639"/>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SzPts val="1800"/>
              <a:buNone/>
              <a:defRPr sz="2400">
                <a:solidFill>
                  <a:schemeClr val="dk2"/>
                </a:solidFill>
              </a:defRPr>
            </a:lvl1pPr>
            <a:lvl2pPr lvl="1" algn="ctr">
              <a:lnSpc>
                <a:spcPct val="110000"/>
              </a:lnSpc>
              <a:spcBef>
                <a:spcPts val="500"/>
              </a:spcBef>
              <a:spcAft>
                <a:spcPts val="0"/>
              </a:spcAft>
              <a:buSzPts val="1500"/>
              <a:buNone/>
              <a:defRPr sz="2000"/>
            </a:lvl2pPr>
            <a:lvl3pPr lvl="2" algn="ctr">
              <a:lnSpc>
                <a:spcPct val="110000"/>
              </a:lnSpc>
              <a:spcBef>
                <a:spcPts val="500"/>
              </a:spcBef>
              <a:spcAft>
                <a:spcPts val="0"/>
              </a:spcAft>
              <a:buSzPts val="1350"/>
              <a:buNone/>
              <a:defRPr sz="1800"/>
            </a:lvl3pPr>
            <a:lvl4pPr lvl="3" algn="ctr">
              <a:lnSpc>
                <a:spcPct val="110000"/>
              </a:lnSpc>
              <a:spcBef>
                <a:spcPts val="500"/>
              </a:spcBef>
              <a:spcAft>
                <a:spcPts val="0"/>
              </a:spcAft>
              <a:buSzPts val="1200"/>
              <a:buNone/>
              <a:defRPr sz="1600"/>
            </a:lvl4pPr>
            <a:lvl5pPr lvl="4" algn="ctr">
              <a:lnSpc>
                <a:spcPct val="11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9" name="Google Shape;79;p11"/>
          <p:cNvSpPr/>
          <p:nvPr/>
        </p:nvSpPr>
        <p:spPr>
          <a:xfrm rot="-8100000">
            <a:off x="-292828" y="1428463"/>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0" name="Google Shape;80;p11"/>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31"/>
        <p:cNvGrpSpPr/>
        <p:nvPr/>
      </p:nvGrpSpPr>
      <p:grpSpPr>
        <a:xfrm>
          <a:off x="0" y="0"/>
          <a:ext cx="0" cy="0"/>
          <a:chOff x="0" y="0"/>
          <a:chExt cx="0" cy="0"/>
        </a:xfrm>
      </p:grpSpPr>
      <p:grpSp>
        <p:nvGrpSpPr>
          <p:cNvPr id="232" name="Google Shape;232;p20"/>
          <p:cNvGrpSpPr/>
          <p:nvPr/>
        </p:nvGrpSpPr>
        <p:grpSpPr>
          <a:xfrm>
            <a:off x="-6214" y="-1"/>
            <a:ext cx="12214827" cy="6858000"/>
            <a:chOff x="-6214" y="-1"/>
            <a:chExt cx="12214827" cy="6858000"/>
          </a:xfrm>
        </p:grpSpPr>
        <p:cxnSp>
          <p:nvCxnSpPr>
            <p:cNvPr id="233" name="Google Shape;233;p20"/>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4" name="Google Shape;234;p20"/>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5" name="Google Shape;235;p20"/>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6" name="Google Shape;236;p20"/>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7" name="Google Shape;237;p20"/>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8" name="Google Shape;238;p20"/>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9" name="Google Shape;239;p20"/>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0" name="Google Shape;240;p20"/>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1" name="Google Shape;241;p20"/>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2" name="Google Shape;242;p20"/>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3" name="Google Shape;243;p20"/>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4" name="Google Shape;244;p20"/>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5" name="Google Shape;245;p20"/>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6" name="Google Shape;246;p20"/>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7" name="Google Shape;247;p20"/>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8" name="Google Shape;248;p20"/>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9" name="Google Shape;249;p20"/>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0" name="Google Shape;250;p20"/>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1" name="Google Shape;251;p20"/>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2" name="Google Shape;252;p20"/>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3" name="Google Shape;253;p20"/>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4" name="Google Shape;254;p20"/>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5" name="Google Shape;255;p20"/>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6" name="Google Shape;256;p20"/>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7" name="Google Shape;257;p20"/>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8" name="Google Shape;258;p20"/>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9" name="Google Shape;259;p20"/>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0" name="Google Shape;260;p20"/>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1" name="Google Shape;261;p20"/>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2" name="Google Shape;262;p20"/>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3" name="Google Shape;263;p20"/>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264" name="Google Shape;264;p20"/>
          <p:cNvSpPr txBox="1">
            <a:spLocks noGrp="1"/>
          </p:cNvSpPr>
          <p:nvPr>
            <p:ph type="title"/>
          </p:nvPr>
        </p:nvSpPr>
        <p:spPr>
          <a:xfrm>
            <a:off x="683587" y="713677"/>
            <a:ext cx="4434823" cy="30205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20"/>
          <p:cNvSpPr>
            <a:spLocks noGrp="1"/>
          </p:cNvSpPr>
          <p:nvPr>
            <p:ph type="pic" idx="2"/>
          </p:nvPr>
        </p:nvSpPr>
        <p:spPr>
          <a:xfrm>
            <a:off x="5698672" y="713677"/>
            <a:ext cx="5304977" cy="5430645"/>
          </a:xfrm>
          <a:prstGeom prst="rect">
            <a:avLst/>
          </a:prstGeom>
          <a:noFill/>
          <a:ln>
            <a:noFill/>
          </a:ln>
        </p:spPr>
      </p:sp>
      <p:sp>
        <p:nvSpPr>
          <p:cNvPr id="266" name="Google Shape;266;p20"/>
          <p:cNvSpPr/>
          <p:nvPr/>
        </p:nvSpPr>
        <p:spPr>
          <a:xfrm rot="-8100000">
            <a:off x="-281093" y="314330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 name="Google Shape;267;p20"/>
          <p:cNvSpPr txBox="1">
            <a:spLocks noGrp="1"/>
          </p:cNvSpPr>
          <p:nvPr>
            <p:ph type="body" idx="1"/>
          </p:nvPr>
        </p:nvSpPr>
        <p:spPr>
          <a:xfrm>
            <a:off x="683587" y="3970330"/>
            <a:ext cx="4434823" cy="21739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b="0" i="1">
                <a:solidFill>
                  <a:schemeClr val="dk1"/>
                </a:solidFill>
                <a:latin typeface="Arial"/>
                <a:ea typeface="Arial"/>
                <a:cs typeface="Arial"/>
                <a:sym typeface="Arial"/>
              </a:defRPr>
            </a:lvl1pPr>
            <a:lvl2pPr marL="914400" lvl="1" indent="-228600" algn="l">
              <a:lnSpc>
                <a:spcPct val="110000"/>
              </a:lnSpc>
              <a:spcBef>
                <a:spcPts val="500"/>
              </a:spcBef>
              <a:spcAft>
                <a:spcPts val="0"/>
              </a:spcAft>
              <a:buSzPts val="1050"/>
              <a:buNone/>
              <a:defRPr sz="1400"/>
            </a:lvl2pPr>
            <a:lvl3pPr marL="1371600" lvl="2" indent="-228600" algn="l">
              <a:lnSpc>
                <a:spcPct val="110000"/>
              </a:lnSpc>
              <a:spcBef>
                <a:spcPts val="500"/>
              </a:spcBef>
              <a:spcAft>
                <a:spcPts val="0"/>
              </a:spcAft>
              <a:buSzPts val="900"/>
              <a:buNone/>
              <a:defRPr sz="1200"/>
            </a:lvl3pPr>
            <a:lvl4pPr marL="1828800" lvl="3" indent="-228600" algn="l">
              <a:lnSpc>
                <a:spcPct val="110000"/>
              </a:lnSpc>
              <a:spcBef>
                <a:spcPts val="500"/>
              </a:spcBef>
              <a:spcAft>
                <a:spcPts val="0"/>
              </a:spcAft>
              <a:buSzPts val="750"/>
              <a:buNone/>
              <a:defRPr sz="1000"/>
            </a:lvl4pPr>
            <a:lvl5pPr marL="2286000" lvl="4" indent="-228600" algn="l">
              <a:lnSpc>
                <a:spcPct val="110000"/>
              </a:lnSpc>
              <a:spcBef>
                <a:spcPts val="500"/>
              </a:spcBef>
              <a:spcAft>
                <a:spcPts val="0"/>
              </a:spcAft>
              <a:buSzPts val="75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8" name="Google Shape;268;p20"/>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0"/>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0"/>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71"/>
        <p:cNvGrpSpPr/>
        <p:nvPr/>
      </p:nvGrpSpPr>
      <p:grpSpPr>
        <a:xfrm>
          <a:off x="0" y="0"/>
          <a:ext cx="0" cy="0"/>
          <a:chOff x="0" y="0"/>
          <a:chExt cx="0" cy="0"/>
        </a:xfrm>
      </p:grpSpPr>
      <p:grpSp>
        <p:nvGrpSpPr>
          <p:cNvPr id="272" name="Google Shape;272;p21"/>
          <p:cNvGrpSpPr/>
          <p:nvPr/>
        </p:nvGrpSpPr>
        <p:grpSpPr>
          <a:xfrm>
            <a:off x="-6214" y="-1"/>
            <a:ext cx="12214827" cy="6858000"/>
            <a:chOff x="-6214" y="-1"/>
            <a:chExt cx="12214827" cy="6858000"/>
          </a:xfrm>
        </p:grpSpPr>
        <p:cxnSp>
          <p:nvCxnSpPr>
            <p:cNvPr id="273" name="Google Shape;273;p21"/>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4" name="Google Shape;274;p21"/>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5" name="Google Shape;275;p21"/>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6" name="Google Shape;276;p21"/>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7" name="Google Shape;277;p21"/>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8" name="Google Shape;278;p21"/>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9" name="Google Shape;279;p21"/>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0" name="Google Shape;280;p21"/>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1" name="Google Shape;281;p21"/>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2" name="Google Shape;282;p21"/>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3" name="Google Shape;283;p21"/>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4" name="Google Shape;284;p21"/>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5" name="Google Shape;285;p21"/>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6" name="Google Shape;286;p21"/>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7" name="Google Shape;287;p21"/>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8" name="Google Shape;288;p21"/>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9" name="Google Shape;289;p21"/>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0" name="Google Shape;290;p21"/>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1" name="Google Shape;291;p21"/>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2" name="Google Shape;292;p21"/>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3" name="Google Shape;293;p21"/>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4" name="Google Shape;294;p21"/>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5" name="Google Shape;295;p21"/>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6" name="Google Shape;296;p21"/>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7" name="Google Shape;297;p21"/>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8" name="Google Shape;298;p21"/>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9" name="Google Shape;299;p21"/>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0" name="Google Shape;300;p21"/>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1" name="Google Shape;301;p21"/>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2" name="Google Shape;302;p21"/>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3" name="Google Shape;303;p21"/>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04" name="Google Shape;304;p21"/>
          <p:cNvSpPr/>
          <p:nvPr/>
        </p:nvSpPr>
        <p:spPr>
          <a:xfrm rot="-2700000">
            <a:off x="7770390" y="-287370"/>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5" name="Google Shape;305;p21"/>
          <p:cNvSpPr txBox="1">
            <a:spLocks noGrp="1"/>
          </p:cNvSpPr>
          <p:nvPr>
            <p:ph type="title"/>
          </p:nvPr>
        </p:nvSpPr>
        <p:spPr>
          <a:xfrm rot="5400000">
            <a:off x="6842413" y="1580976"/>
            <a:ext cx="5026597" cy="32958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21"/>
          <p:cNvSpPr txBox="1">
            <a:spLocks noGrp="1"/>
          </p:cNvSpPr>
          <p:nvPr>
            <p:ph type="body" idx="1"/>
          </p:nvPr>
        </p:nvSpPr>
        <p:spPr>
          <a:xfrm rot="5400000">
            <a:off x="1555514" y="-156309"/>
            <a:ext cx="5026597" cy="6770448"/>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1"/>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21"/>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21"/>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a:off x="691079" y="2340131"/>
            <a:ext cx="10325000" cy="3564436"/>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2"/>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89"/>
        <p:cNvGrpSpPr/>
        <p:nvPr/>
      </p:nvGrpSpPr>
      <p:grpSpPr>
        <a:xfrm>
          <a:off x="0" y="0"/>
          <a:ext cx="0" cy="0"/>
          <a:chOff x="0" y="0"/>
          <a:chExt cx="0" cy="0"/>
        </a:xfrm>
      </p:grpSpPr>
      <p:grpSp>
        <p:nvGrpSpPr>
          <p:cNvPr id="90" name="Google Shape;90;p13"/>
          <p:cNvGrpSpPr/>
          <p:nvPr/>
        </p:nvGrpSpPr>
        <p:grpSpPr>
          <a:xfrm>
            <a:off x="-6214" y="-1"/>
            <a:ext cx="12214827" cy="6858000"/>
            <a:chOff x="-6214" y="-1"/>
            <a:chExt cx="12214827" cy="6858000"/>
          </a:xfrm>
        </p:grpSpPr>
        <p:cxnSp>
          <p:nvCxnSpPr>
            <p:cNvPr id="91" name="Google Shape;91;p13"/>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2" name="Google Shape;92;p13"/>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3" name="Google Shape;93;p13"/>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4" name="Google Shape;94;p13"/>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5" name="Google Shape;95;p13"/>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6" name="Google Shape;96;p13"/>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7" name="Google Shape;97;p13"/>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8" name="Google Shape;98;p13"/>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9" name="Google Shape;99;p13"/>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0" name="Google Shape;100;p13"/>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1" name="Google Shape;101;p13"/>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2" name="Google Shape;102;p13"/>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3" name="Google Shape;103;p13"/>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4" name="Google Shape;104;p13"/>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5" name="Google Shape;105;p13"/>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6" name="Google Shape;106;p13"/>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7" name="Google Shape;107;p13"/>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8" name="Google Shape;108;p13"/>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9" name="Google Shape;109;p13"/>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0" name="Google Shape;110;p13"/>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1" name="Google Shape;111;p13"/>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2" name="Google Shape;112;p13"/>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3" name="Google Shape;113;p13"/>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4" name="Google Shape;114;p13"/>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5" name="Google Shape;115;p13"/>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6" name="Google Shape;116;p13"/>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7" name="Google Shape;117;p13"/>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8" name="Google Shape;118;p13"/>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9" name="Google Shape;119;p13"/>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0" name="Google Shape;120;p13"/>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1" name="Google Shape;121;p13"/>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122" name="Google Shape;122;p13"/>
          <p:cNvSpPr txBox="1">
            <a:spLocks noGrp="1"/>
          </p:cNvSpPr>
          <p:nvPr>
            <p:ph type="title"/>
          </p:nvPr>
        </p:nvSpPr>
        <p:spPr>
          <a:xfrm>
            <a:off x="691078" y="718115"/>
            <a:ext cx="10312571" cy="27815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3"/>
          <p:cNvSpPr txBox="1">
            <a:spLocks noGrp="1"/>
          </p:cNvSpPr>
          <p:nvPr>
            <p:ph type="body" idx="1"/>
          </p:nvPr>
        </p:nvSpPr>
        <p:spPr>
          <a:xfrm>
            <a:off x="691078" y="3753350"/>
            <a:ext cx="10312571" cy="199157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a:solidFill>
                  <a:schemeClr val="dk2"/>
                </a:solidFill>
                <a:latin typeface="Arial"/>
                <a:ea typeface="Arial"/>
                <a:cs typeface="Arial"/>
                <a:sym typeface="Arial"/>
              </a:defRPr>
            </a:lvl1pPr>
            <a:lvl2pPr marL="914400" lvl="1" indent="-228600" algn="l">
              <a:lnSpc>
                <a:spcPct val="110000"/>
              </a:lnSpc>
              <a:spcBef>
                <a:spcPts val="500"/>
              </a:spcBef>
              <a:spcAft>
                <a:spcPts val="0"/>
              </a:spcAft>
              <a:buSzPts val="1500"/>
              <a:buNone/>
              <a:defRPr sz="2000">
                <a:solidFill>
                  <a:srgbClr val="888888"/>
                </a:solidFill>
              </a:defRPr>
            </a:lvl2pPr>
            <a:lvl3pPr marL="1371600" lvl="2" indent="-228600" algn="l">
              <a:lnSpc>
                <a:spcPct val="110000"/>
              </a:lnSpc>
              <a:spcBef>
                <a:spcPts val="500"/>
              </a:spcBef>
              <a:spcAft>
                <a:spcPts val="0"/>
              </a:spcAft>
              <a:buSzPts val="1350"/>
              <a:buNone/>
              <a:defRPr sz="1800">
                <a:solidFill>
                  <a:srgbClr val="888888"/>
                </a:solidFill>
              </a:defRPr>
            </a:lvl3pPr>
            <a:lvl4pPr marL="1828800" lvl="3" indent="-228600" algn="l">
              <a:lnSpc>
                <a:spcPct val="110000"/>
              </a:lnSpc>
              <a:spcBef>
                <a:spcPts val="500"/>
              </a:spcBef>
              <a:spcAft>
                <a:spcPts val="0"/>
              </a:spcAft>
              <a:buSzPts val="1200"/>
              <a:buNone/>
              <a:defRPr sz="1600">
                <a:solidFill>
                  <a:srgbClr val="888888"/>
                </a:solidFill>
              </a:defRPr>
            </a:lvl4pPr>
            <a:lvl5pPr marL="2286000" lvl="4" indent="-228600" algn="l">
              <a:lnSpc>
                <a:spcPct val="110000"/>
              </a:lnSpc>
              <a:spcBef>
                <a:spcPts val="500"/>
              </a:spcBef>
              <a:spcAft>
                <a:spcPts val="0"/>
              </a:spcAft>
              <a:buSzPts val="12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13"/>
          <p:cNvSpPr/>
          <p:nvPr/>
        </p:nvSpPr>
        <p:spPr>
          <a:xfrm rot="-8100000">
            <a:off x="-281093" y="260790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13"/>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3"/>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3"/>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rot="5400000">
            <a:off x="4071361" y="-1040151"/>
            <a:ext cx="3564436" cy="10325000"/>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4"/>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4"/>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691078" y="722903"/>
            <a:ext cx="10312571" cy="135484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5"/>
          <p:cNvSpPr txBox="1">
            <a:spLocks noGrp="1"/>
          </p:cNvSpPr>
          <p:nvPr>
            <p:ph type="body" idx="1"/>
          </p:nvPr>
        </p:nvSpPr>
        <p:spPr>
          <a:xfrm>
            <a:off x="691078" y="2345843"/>
            <a:ext cx="5009584" cy="3274372"/>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5"/>
          <p:cNvSpPr txBox="1">
            <a:spLocks noGrp="1"/>
          </p:cNvSpPr>
          <p:nvPr>
            <p:ph type="body" idx="2"/>
          </p:nvPr>
        </p:nvSpPr>
        <p:spPr>
          <a:xfrm>
            <a:off x="5935075" y="2345843"/>
            <a:ext cx="5068574" cy="3274372"/>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5"/>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691078" y="722900"/>
            <a:ext cx="10320062" cy="140750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6"/>
          <p:cNvSpPr txBox="1">
            <a:spLocks noGrp="1"/>
          </p:cNvSpPr>
          <p:nvPr>
            <p:ph type="body" idx="1"/>
          </p:nvPr>
        </p:nvSpPr>
        <p:spPr>
          <a:xfrm>
            <a:off x="691078" y="2331481"/>
            <a:ext cx="4963444" cy="54007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800"/>
              <a:buNone/>
              <a:defRPr sz="2400" b="0" i="1"/>
            </a:lvl1pPr>
            <a:lvl2pPr marL="914400" lvl="1" indent="-228600" algn="l">
              <a:lnSpc>
                <a:spcPct val="110000"/>
              </a:lnSpc>
              <a:spcBef>
                <a:spcPts val="500"/>
              </a:spcBef>
              <a:spcAft>
                <a:spcPts val="0"/>
              </a:spcAft>
              <a:buSzPts val="1500"/>
              <a:buNone/>
              <a:defRPr sz="2000" b="1"/>
            </a:lvl2pPr>
            <a:lvl3pPr marL="1371600" lvl="2" indent="-228600" algn="l">
              <a:lnSpc>
                <a:spcPct val="110000"/>
              </a:lnSpc>
              <a:spcBef>
                <a:spcPts val="500"/>
              </a:spcBef>
              <a:spcAft>
                <a:spcPts val="0"/>
              </a:spcAft>
              <a:buSzPts val="1350"/>
              <a:buNone/>
              <a:defRPr sz="1800" b="1"/>
            </a:lvl3pPr>
            <a:lvl4pPr marL="1828800" lvl="3" indent="-228600" algn="l">
              <a:lnSpc>
                <a:spcPct val="110000"/>
              </a:lnSpc>
              <a:spcBef>
                <a:spcPts val="500"/>
              </a:spcBef>
              <a:spcAft>
                <a:spcPts val="0"/>
              </a:spcAft>
              <a:buSzPts val="1200"/>
              <a:buNone/>
              <a:defRPr sz="1600" b="1"/>
            </a:lvl4pPr>
            <a:lvl5pPr marL="2286000" lvl="4" indent="-228600" algn="l">
              <a:lnSpc>
                <a:spcPct val="110000"/>
              </a:lnSpc>
              <a:spcBef>
                <a:spcPts val="500"/>
              </a:spcBef>
              <a:spcAft>
                <a:spcPts val="0"/>
              </a:spcAft>
              <a:buSzPts val="12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p16"/>
          <p:cNvSpPr txBox="1">
            <a:spLocks noGrp="1"/>
          </p:cNvSpPr>
          <p:nvPr>
            <p:ph type="body" idx="2"/>
          </p:nvPr>
        </p:nvSpPr>
        <p:spPr>
          <a:xfrm>
            <a:off x="691078" y="2954564"/>
            <a:ext cx="4963444" cy="2790357"/>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6"/>
          <p:cNvSpPr txBox="1">
            <a:spLocks noGrp="1"/>
          </p:cNvSpPr>
          <p:nvPr>
            <p:ph type="body" idx="3"/>
          </p:nvPr>
        </p:nvSpPr>
        <p:spPr>
          <a:xfrm>
            <a:off x="6103351" y="2331481"/>
            <a:ext cx="4900298" cy="54007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800"/>
              <a:buNone/>
              <a:defRPr sz="2400" b="0" i="1"/>
            </a:lvl1pPr>
            <a:lvl2pPr marL="914400" lvl="1" indent="-228600" algn="l">
              <a:lnSpc>
                <a:spcPct val="110000"/>
              </a:lnSpc>
              <a:spcBef>
                <a:spcPts val="500"/>
              </a:spcBef>
              <a:spcAft>
                <a:spcPts val="0"/>
              </a:spcAft>
              <a:buSzPts val="1500"/>
              <a:buNone/>
              <a:defRPr sz="2000" b="1"/>
            </a:lvl2pPr>
            <a:lvl3pPr marL="1371600" lvl="2" indent="-228600" algn="l">
              <a:lnSpc>
                <a:spcPct val="110000"/>
              </a:lnSpc>
              <a:spcBef>
                <a:spcPts val="500"/>
              </a:spcBef>
              <a:spcAft>
                <a:spcPts val="0"/>
              </a:spcAft>
              <a:buSzPts val="1350"/>
              <a:buNone/>
              <a:defRPr sz="1800" b="1"/>
            </a:lvl3pPr>
            <a:lvl4pPr marL="1828800" lvl="3" indent="-228600" algn="l">
              <a:lnSpc>
                <a:spcPct val="110000"/>
              </a:lnSpc>
              <a:spcBef>
                <a:spcPts val="500"/>
              </a:spcBef>
              <a:spcAft>
                <a:spcPts val="0"/>
              </a:spcAft>
              <a:buSzPts val="1200"/>
              <a:buNone/>
              <a:defRPr sz="1600" b="1"/>
            </a:lvl4pPr>
            <a:lvl5pPr marL="2286000" lvl="4" indent="-228600" algn="l">
              <a:lnSpc>
                <a:spcPct val="110000"/>
              </a:lnSpc>
              <a:spcBef>
                <a:spcPts val="500"/>
              </a:spcBef>
              <a:spcAft>
                <a:spcPts val="0"/>
              </a:spcAft>
              <a:buSzPts val="12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p16"/>
          <p:cNvSpPr txBox="1">
            <a:spLocks noGrp="1"/>
          </p:cNvSpPr>
          <p:nvPr>
            <p:ph type="body" idx="4"/>
          </p:nvPr>
        </p:nvSpPr>
        <p:spPr>
          <a:xfrm>
            <a:off x="6103351" y="2954564"/>
            <a:ext cx="4900298" cy="2790357"/>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16"/>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6"/>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691078" y="722903"/>
            <a:ext cx="10501177" cy="140123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17"/>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7"/>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7"/>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5"/>
        <p:cNvGrpSpPr/>
        <p:nvPr/>
      </p:nvGrpSpPr>
      <p:grpSpPr>
        <a:xfrm>
          <a:off x="0" y="0"/>
          <a:ext cx="0" cy="0"/>
          <a:chOff x="0" y="0"/>
          <a:chExt cx="0" cy="0"/>
        </a:xfrm>
      </p:grpSpPr>
      <p:grpSp>
        <p:nvGrpSpPr>
          <p:cNvPr id="156" name="Google Shape;156;p18"/>
          <p:cNvGrpSpPr/>
          <p:nvPr/>
        </p:nvGrpSpPr>
        <p:grpSpPr>
          <a:xfrm>
            <a:off x="-6214" y="-1"/>
            <a:ext cx="12214827" cy="6858000"/>
            <a:chOff x="-6214" y="-1"/>
            <a:chExt cx="12214827" cy="6858000"/>
          </a:xfrm>
        </p:grpSpPr>
        <p:cxnSp>
          <p:nvCxnSpPr>
            <p:cNvPr id="157" name="Google Shape;157;p18"/>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8" name="Google Shape;158;p18"/>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9" name="Google Shape;159;p18"/>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0" name="Google Shape;160;p18"/>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1" name="Google Shape;161;p18"/>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2" name="Google Shape;162;p18"/>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3" name="Google Shape;163;p18"/>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4" name="Google Shape;164;p18"/>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5" name="Google Shape;165;p18"/>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6" name="Google Shape;166;p18"/>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7" name="Google Shape;167;p18"/>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8" name="Google Shape;168;p18"/>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9" name="Google Shape;169;p18"/>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0" name="Google Shape;170;p18"/>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1" name="Google Shape;171;p18"/>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2" name="Google Shape;172;p18"/>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3" name="Google Shape;173;p18"/>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4" name="Google Shape;174;p18"/>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5" name="Google Shape;175;p18"/>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6" name="Google Shape;176;p18"/>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7" name="Google Shape;177;p18"/>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8" name="Google Shape;178;p18"/>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9" name="Google Shape;179;p18"/>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0" name="Google Shape;180;p18"/>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1" name="Google Shape;181;p18"/>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2" name="Google Shape;182;p18"/>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3" name="Google Shape;183;p18"/>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4" name="Google Shape;184;p18"/>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5" name="Google Shape;185;p18"/>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6" name="Google Shape;186;p18"/>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7" name="Google Shape;187;p18"/>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188" name="Google Shape;188;p18"/>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8"/>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8"/>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91"/>
        <p:cNvGrpSpPr/>
        <p:nvPr/>
      </p:nvGrpSpPr>
      <p:grpSpPr>
        <a:xfrm>
          <a:off x="0" y="0"/>
          <a:ext cx="0" cy="0"/>
          <a:chOff x="0" y="0"/>
          <a:chExt cx="0" cy="0"/>
        </a:xfrm>
      </p:grpSpPr>
      <p:sp>
        <p:nvSpPr>
          <p:cNvPr id="192" name="Google Shape;192;p19"/>
          <p:cNvSpPr/>
          <p:nvPr/>
        </p:nvSpPr>
        <p:spPr>
          <a:xfrm rot="-8100000">
            <a:off x="-281092" y="314485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19"/>
          <p:cNvSpPr txBox="1">
            <a:spLocks noGrp="1"/>
          </p:cNvSpPr>
          <p:nvPr>
            <p:ph type="title"/>
          </p:nvPr>
        </p:nvSpPr>
        <p:spPr>
          <a:xfrm>
            <a:off x="683587" y="713677"/>
            <a:ext cx="4499914" cy="299658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19"/>
          <p:cNvSpPr txBox="1">
            <a:spLocks noGrp="1"/>
          </p:cNvSpPr>
          <p:nvPr>
            <p:ph type="body" idx="1"/>
          </p:nvPr>
        </p:nvSpPr>
        <p:spPr>
          <a:xfrm>
            <a:off x="5698672" y="708102"/>
            <a:ext cx="5656716" cy="5430644"/>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SzPts val="2400"/>
              <a:buChar char="▪"/>
              <a:defRPr sz="3200"/>
            </a:lvl1pPr>
            <a:lvl2pPr marL="914400" lvl="1" indent="-361950" algn="l">
              <a:lnSpc>
                <a:spcPct val="110000"/>
              </a:lnSpc>
              <a:spcBef>
                <a:spcPts val="500"/>
              </a:spcBef>
              <a:spcAft>
                <a:spcPts val="0"/>
              </a:spcAft>
              <a:buSzPts val="2100"/>
              <a:buChar char="▪"/>
              <a:defRPr sz="2800"/>
            </a:lvl2pPr>
            <a:lvl3pPr marL="1371600" lvl="2" indent="-342900" algn="l">
              <a:lnSpc>
                <a:spcPct val="110000"/>
              </a:lnSpc>
              <a:spcBef>
                <a:spcPts val="500"/>
              </a:spcBef>
              <a:spcAft>
                <a:spcPts val="0"/>
              </a:spcAft>
              <a:buSzPts val="1800"/>
              <a:buChar char="▪"/>
              <a:defRPr sz="2400"/>
            </a:lvl3pPr>
            <a:lvl4pPr marL="1828800" lvl="3" indent="-323850" algn="l">
              <a:lnSpc>
                <a:spcPct val="110000"/>
              </a:lnSpc>
              <a:spcBef>
                <a:spcPts val="500"/>
              </a:spcBef>
              <a:spcAft>
                <a:spcPts val="0"/>
              </a:spcAft>
              <a:buSzPts val="1500"/>
              <a:buChar char="▪"/>
              <a:defRPr sz="2000"/>
            </a:lvl4pPr>
            <a:lvl5pPr marL="2286000" lvl="4" indent="-323850" algn="l">
              <a:lnSpc>
                <a:spcPct val="110000"/>
              </a:lnSpc>
              <a:spcBef>
                <a:spcPts val="500"/>
              </a:spcBef>
              <a:spcAft>
                <a:spcPts val="0"/>
              </a:spcAft>
              <a:buSzPts val="15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5" name="Google Shape;195;p19"/>
          <p:cNvSpPr txBox="1">
            <a:spLocks noGrp="1"/>
          </p:cNvSpPr>
          <p:nvPr>
            <p:ph type="body" idx="2"/>
          </p:nvPr>
        </p:nvSpPr>
        <p:spPr>
          <a:xfrm>
            <a:off x="683587" y="3976544"/>
            <a:ext cx="4499914" cy="216220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b="0" i="1">
                <a:solidFill>
                  <a:schemeClr val="dk1"/>
                </a:solidFill>
                <a:latin typeface="Arial"/>
                <a:ea typeface="Arial"/>
                <a:cs typeface="Arial"/>
                <a:sym typeface="Arial"/>
              </a:defRPr>
            </a:lvl1pPr>
            <a:lvl2pPr marL="914400" lvl="1" indent="-228600" algn="l">
              <a:lnSpc>
                <a:spcPct val="110000"/>
              </a:lnSpc>
              <a:spcBef>
                <a:spcPts val="500"/>
              </a:spcBef>
              <a:spcAft>
                <a:spcPts val="0"/>
              </a:spcAft>
              <a:buSzPts val="1050"/>
              <a:buNone/>
              <a:defRPr sz="1400"/>
            </a:lvl2pPr>
            <a:lvl3pPr marL="1371600" lvl="2" indent="-228600" algn="l">
              <a:lnSpc>
                <a:spcPct val="110000"/>
              </a:lnSpc>
              <a:spcBef>
                <a:spcPts val="500"/>
              </a:spcBef>
              <a:spcAft>
                <a:spcPts val="0"/>
              </a:spcAft>
              <a:buSzPts val="900"/>
              <a:buNone/>
              <a:defRPr sz="1200"/>
            </a:lvl3pPr>
            <a:lvl4pPr marL="1828800" lvl="3" indent="-228600" algn="l">
              <a:lnSpc>
                <a:spcPct val="110000"/>
              </a:lnSpc>
              <a:spcBef>
                <a:spcPts val="500"/>
              </a:spcBef>
              <a:spcAft>
                <a:spcPts val="0"/>
              </a:spcAft>
              <a:buSzPts val="750"/>
              <a:buNone/>
              <a:defRPr sz="1000"/>
            </a:lvl4pPr>
            <a:lvl5pPr marL="2286000" lvl="4" indent="-228600" algn="l">
              <a:lnSpc>
                <a:spcPct val="110000"/>
              </a:lnSpc>
              <a:spcBef>
                <a:spcPts val="500"/>
              </a:spcBef>
              <a:spcAft>
                <a:spcPts val="0"/>
              </a:spcAft>
              <a:buSzPts val="75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grpSp>
        <p:nvGrpSpPr>
          <p:cNvPr id="196" name="Google Shape;196;p19"/>
          <p:cNvGrpSpPr/>
          <p:nvPr/>
        </p:nvGrpSpPr>
        <p:grpSpPr>
          <a:xfrm>
            <a:off x="-6214" y="-1"/>
            <a:ext cx="12214827" cy="6858000"/>
            <a:chOff x="-6214" y="-1"/>
            <a:chExt cx="12214827" cy="6858000"/>
          </a:xfrm>
        </p:grpSpPr>
        <p:cxnSp>
          <p:nvCxnSpPr>
            <p:cNvPr id="197" name="Google Shape;197;p19"/>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8" name="Google Shape;198;p19"/>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9" name="Google Shape;199;p19"/>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0" name="Google Shape;200;p19"/>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1" name="Google Shape;201;p19"/>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2" name="Google Shape;202;p19"/>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3" name="Google Shape;203;p19"/>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4" name="Google Shape;204;p19"/>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5" name="Google Shape;205;p19"/>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6" name="Google Shape;206;p19"/>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7" name="Google Shape;207;p19"/>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8" name="Google Shape;208;p19"/>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9" name="Google Shape;209;p19"/>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0" name="Google Shape;210;p19"/>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1" name="Google Shape;211;p19"/>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2" name="Google Shape;212;p19"/>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3" name="Google Shape;213;p19"/>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4" name="Google Shape;214;p19"/>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5" name="Google Shape;215;p19"/>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6" name="Google Shape;216;p19"/>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7" name="Google Shape;217;p19"/>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8" name="Google Shape;218;p19"/>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9" name="Google Shape;219;p19"/>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0" name="Google Shape;220;p19"/>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1" name="Google Shape;221;p19"/>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2" name="Google Shape;222;p19"/>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3" name="Google Shape;223;p19"/>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4" name="Google Shape;224;p19"/>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5" name="Google Shape;225;p19"/>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6" name="Google Shape;226;p19"/>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7" name="Google Shape;227;p19"/>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228" name="Google Shape;228;p19"/>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9"/>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9"/>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0"/>
          <p:cNvGrpSpPr/>
          <p:nvPr/>
        </p:nvGrpSpPr>
        <p:grpSpPr>
          <a:xfrm>
            <a:off x="-6214" y="-1"/>
            <a:ext cx="12214827" cy="6858000"/>
            <a:chOff x="-6214" y="-1"/>
            <a:chExt cx="12214827" cy="6858000"/>
          </a:xfrm>
        </p:grpSpPr>
        <p:cxnSp>
          <p:nvCxnSpPr>
            <p:cNvPr id="7" name="Google Shape;7;p10"/>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8" name="Google Shape;8;p10"/>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 name="Google Shape;9;p10"/>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 name="Google Shape;10;p10"/>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 name="Google Shape;11;p10"/>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 name="Google Shape;12;p10"/>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3" name="Google Shape;13;p10"/>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4" name="Google Shape;14;p10"/>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 name="Google Shape;15;p10"/>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 name="Google Shape;16;p10"/>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 name="Google Shape;17;p10"/>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 name="Google Shape;18;p10"/>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 name="Google Shape;19;p10"/>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 name="Google Shape;20;p10"/>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 name="Google Shape;21;p10"/>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 name="Google Shape;22;p10"/>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 name="Google Shape;23;p10"/>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 name="Google Shape;24;p10"/>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 name="Google Shape;25;p10"/>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 name="Google Shape;26;p10"/>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 name="Google Shape;27;p10"/>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 name="Google Shape;28;p10"/>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 name="Google Shape;29;p10"/>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 name="Google Shape;30;p10"/>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 name="Google Shape;31;p10"/>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 name="Google Shape;32;p10"/>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 name="Google Shape;33;p10"/>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 name="Google Shape;34;p10"/>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5" name="Google Shape;35;p10"/>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 name="Google Shape;36;p10"/>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 name="Google Shape;37;p10"/>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8" name="Google Shape;38;p10"/>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10"/>
          <p:cNvSpPr txBox="1">
            <a:spLocks noGrp="1"/>
          </p:cNvSpPr>
          <p:nvPr>
            <p:ph type="body" idx="1"/>
          </p:nvPr>
        </p:nvSpPr>
        <p:spPr>
          <a:xfrm>
            <a:off x="691079" y="2340131"/>
            <a:ext cx="10325000" cy="3564436"/>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1000"/>
              </a:spcBef>
              <a:spcAft>
                <a:spcPts val="0"/>
              </a:spcAft>
              <a:buClr>
                <a:srgbClr val="8E85A6"/>
              </a:buClr>
              <a:buSzPts val="1500"/>
              <a:buFont typeface="Noto Sans Symbols"/>
              <a:buChar char="▪"/>
              <a:defRPr sz="2000" b="0" i="0" u="none" strike="noStrike" cap="none">
                <a:solidFill>
                  <a:schemeClr val="dk2"/>
                </a:solidFill>
                <a:latin typeface="Arial"/>
                <a:ea typeface="Arial"/>
                <a:cs typeface="Arial"/>
                <a:sym typeface="Arial"/>
              </a:defRPr>
            </a:lvl1pPr>
            <a:lvl2pPr marL="914400" marR="0" lvl="1" indent="-314325" algn="l" rtl="0">
              <a:lnSpc>
                <a:spcPct val="110000"/>
              </a:lnSpc>
              <a:spcBef>
                <a:spcPts val="500"/>
              </a:spcBef>
              <a:spcAft>
                <a:spcPts val="0"/>
              </a:spcAft>
              <a:buClr>
                <a:srgbClr val="8E85A6"/>
              </a:buClr>
              <a:buSzPts val="1350"/>
              <a:buFont typeface="Noto Sans Symbols"/>
              <a:buChar char="▪"/>
              <a:defRPr sz="1800" b="0" i="0" u="none" strike="noStrike" cap="none">
                <a:solidFill>
                  <a:schemeClr val="dk2"/>
                </a:solidFill>
                <a:latin typeface="Arial"/>
                <a:ea typeface="Arial"/>
                <a:cs typeface="Arial"/>
                <a:sym typeface="Arial"/>
              </a:defRPr>
            </a:lvl2pPr>
            <a:lvl3pPr marL="1371600" marR="0" lvl="2" indent="-304800" algn="l" rtl="0">
              <a:lnSpc>
                <a:spcPct val="110000"/>
              </a:lnSpc>
              <a:spcBef>
                <a:spcPts val="500"/>
              </a:spcBef>
              <a:spcAft>
                <a:spcPts val="0"/>
              </a:spcAft>
              <a:buClr>
                <a:srgbClr val="8E85A6"/>
              </a:buClr>
              <a:buSzPts val="1200"/>
              <a:buFont typeface="Noto Sans Symbols"/>
              <a:buChar char="▪"/>
              <a:defRPr sz="1600" b="0" i="0" u="none" strike="noStrike" cap="none">
                <a:solidFill>
                  <a:schemeClr val="dk2"/>
                </a:solidFill>
                <a:latin typeface="Arial"/>
                <a:ea typeface="Arial"/>
                <a:cs typeface="Arial"/>
                <a:sym typeface="Arial"/>
              </a:defRPr>
            </a:lvl3pPr>
            <a:lvl4pPr marL="1828800" marR="0" lvl="3" indent="-295275" algn="l" rtl="0">
              <a:lnSpc>
                <a:spcPct val="110000"/>
              </a:lnSpc>
              <a:spcBef>
                <a:spcPts val="500"/>
              </a:spcBef>
              <a:spcAft>
                <a:spcPts val="0"/>
              </a:spcAft>
              <a:buClr>
                <a:srgbClr val="8E85A6"/>
              </a:buClr>
              <a:buSzPts val="1050"/>
              <a:buFont typeface="Noto Sans Symbols"/>
              <a:buChar char="▪"/>
              <a:defRPr sz="1400" b="0" i="0" u="none" strike="noStrike" cap="none">
                <a:solidFill>
                  <a:schemeClr val="dk2"/>
                </a:solidFill>
                <a:latin typeface="Arial"/>
                <a:ea typeface="Arial"/>
                <a:cs typeface="Arial"/>
                <a:sym typeface="Arial"/>
              </a:defRPr>
            </a:lvl4pPr>
            <a:lvl5pPr marL="2286000" marR="0" lvl="4" indent="-295275" algn="l" rtl="0">
              <a:lnSpc>
                <a:spcPct val="110000"/>
              </a:lnSpc>
              <a:spcBef>
                <a:spcPts val="500"/>
              </a:spcBef>
              <a:spcAft>
                <a:spcPts val="0"/>
              </a:spcAft>
              <a:buClr>
                <a:srgbClr val="8E85A6"/>
              </a:buClr>
              <a:buSzPts val="1050"/>
              <a:buFont typeface="Noto Sans Symbols"/>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10"/>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10"/>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Google Shape;42;p10"/>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b="0" i="0" u="none" strike="noStrike" cap="none">
                <a:solidFill>
                  <a:srgbClr val="888888"/>
                </a:solidFill>
                <a:latin typeface="Arial"/>
                <a:ea typeface="Arial"/>
                <a:cs typeface="Arial"/>
                <a:sym typeface="Arial"/>
              </a:defRPr>
            </a:lvl1pPr>
            <a:lvl2pPr marL="0" marR="0" lvl="1" indent="0" algn="ctr" rtl="0">
              <a:spcBef>
                <a:spcPts val="0"/>
              </a:spcBef>
              <a:buNone/>
              <a:defRPr sz="900" b="0" i="0" u="none" strike="noStrike" cap="none">
                <a:solidFill>
                  <a:srgbClr val="888888"/>
                </a:solidFill>
                <a:latin typeface="Arial"/>
                <a:ea typeface="Arial"/>
                <a:cs typeface="Arial"/>
                <a:sym typeface="Arial"/>
              </a:defRPr>
            </a:lvl2pPr>
            <a:lvl3pPr marL="0" marR="0" lvl="2" indent="0" algn="ctr" rtl="0">
              <a:spcBef>
                <a:spcPts val="0"/>
              </a:spcBef>
              <a:buNone/>
              <a:defRPr sz="900" b="0" i="0" u="none" strike="noStrike" cap="none">
                <a:solidFill>
                  <a:srgbClr val="888888"/>
                </a:solidFill>
                <a:latin typeface="Arial"/>
                <a:ea typeface="Arial"/>
                <a:cs typeface="Arial"/>
                <a:sym typeface="Arial"/>
              </a:defRPr>
            </a:lvl3pPr>
            <a:lvl4pPr marL="0" marR="0" lvl="3" indent="0" algn="ctr" rtl="0">
              <a:spcBef>
                <a:spcPts val="0"/>
              </a:spcBef>
              <a:buNone/>
              <a:defRPr sz="900" b="0" i="0" u="none" strike="noStrike" cap="none">
                <a:solidFill>
                  <a:srgbClr val="888888"/>
                </a:solidFill>
                <a:latin typeface="Arial"/>
                <a:ea typeface="Arial"/>
                <a:cs typeface="Arial"/>
                <a:sym typeface="Arial"/>
              </a:defRPr>
            </a:lvl4pPr>
            <a:lvl5pPr marL="0" marR="0" lvl="4" indent="0" algn="ctr" rtl="0">
              <a:spcBef>
                <a:spcPts val="0"/>
              </a:spcBef>
              <a:buNone/>
              <a:defRPr sz="900" b="0" i="0" u="none" strike="noStrike" cap="none">
                <a:solidFill>
                  <a:srgbClr val="888888"/>
                </a:solidFill>
                <a:latin typeface="Arial"/>
                <a:ea typeface="Arial"/>
                <a:cs typeface="Arial"/>
                <a:sym typeface="Arial"/>
              </a:defRPr>
            </a:lvl5pPr>
            <a:lvl6pPr marL="0" marR="0" lvl="5" indent="0" algn="ctr" rtl="0">
              <a:spcBef>
                <a:spcPts val="0"/>
              </a:spcBef>
              <a:buNone/>
              <a:defRPr sz="900" b="0" i="0" u="none" strike="noStrike" cap="none">
                <a:solidFill>
                  <a:srgbClr val="888888"/>
                </a:solidFill>
                <a:latin typeface="Arial"/>
                <a:ea typeface="Arial"/>
                <a:cs typeface="Arial"/>
                <a:sym typeface="Arial"/>
              </a:defRPr>
            </a:lvl6pPr>
            <a:lvl7pPr marL="0" marR="0" lvl="6" indent="0" algn="ctr" rtl="0">
              <a:spcBef>
                <a:spcPts val="0"/>
              </a:spcBef>
              <a:buNone/>
              <a:defRPr sz="900" b="0" i="0" u="none" strike="noStrike" cap="none">
                <a:solidFill>
                  <a:srgbClr val="888888"/>
                </a:solidFill>
                <a:latin typeface="Arial"/>
                <a:ea typeface="Arial"/>
                <a:cs typeface="Arial"/>
                <a:sym typeface="Arial"/>
              </a:defRPr>
            </a:lvl7pPr>
            <a:lvl8pPr marL="0" marR="0" lvl="7" indent="0" algn="ctr" rtl="0">
              <a:spcBef>
                <a:spcPts val="0"/>
              </a:spcBef>
              <a:buNone/>
              <a:defRPr sz="900" b="0" i="0" u="none" strike="noStrike" cap="none">
                <a:solidFill>
                  <a:srgbClr val="888888"/>
                </a:solidFill>
                <a:latin typeface="Arial"/>
                <a:ea typeface="Arial"/>
                <a:cs typeface="Arial"/>
                <a:sym typeface="Arial"/>
              </a:defRPr>
            </a:lvl8pPr>
            <a:lvl9pPr marL="0" marR="0" lvl="8" indent="0" algn="ctr" rtl="0">
              <a:spcBef>
                <a:spcPts val="0"/>
              </a:spcBef>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3" name="Google Shape;43;p10"/>
          <p:cNvSpPr/>
          <p:nvPr/>
        </p:nvSpPr>
        <p:spPr>
          <a:xfrm rot="-8100000">
            <a:off x="-281094" y="151621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tino.org/e-commerce-la-gi/"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15" name="Google Shape;315;p1"/>
          <p:cNvGrpSpPr/>
          <p:nvPr/>
        </p:nvGrpSpPr>
        <p:grpSpPr>
          <a:xfrm>
            <a:off x="-6214" y="-1"/>
            <a:ext cx="12214827" cy="6858000"/>
            <a:chOff x="-6214" y="-1"/>
            <a:chExt cx="12214827" cy="6858000"/>
          </a:xfrm>
        </p:grpSpPr>
        <p:cxnSp>
          <p:nvCxnSpPr>
            <p:cNvPr id="316" name="Google Shape;316;p1"/>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7" name="Google Shape;317;p1"/>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8" name="Google Shape;318;p1"/>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9" name="Google Shape;319;p1"/>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0" name="Google Shape;320;p1"/>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1" name="Google Shape;321;p1"/>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2" name="Google Shape;322;p1"/>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3" name="Google Shape;323;p1"/>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4" name="Google Shape;324;p1"/>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5" name="Google Shape;325;p1"/>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6" name="Google Shape;326;p1"/>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7" name="Google Shape;327;p1"/>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8" name="Google Shape;328;p1"/>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9" name="Google Shape;329;p1"/>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0" name="Google Shape;330;p1"/>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1" name="Google Shape;331;p1"/>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2" name="Google Shape;332;p1"/>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3" name="Google Shape;333;p1"/>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4" name="Google Shape;334;p1"/>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5" name="Google Shape;335;p1"/>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6" name="Google Shape;336;p1"/>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7" name="Google Shape;337;p1"/>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8" name="Google Shape;338;p1"/>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9" name="Google Shape;339;p1"/>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0" name="Google Shape;340;p1"/>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1" name="Google Shape;341;p1"/>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2" name="Google Shape;342;p1"/>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3" name="Google Shape;343;p1"/>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4" name="Google Shape;344;p1"/>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5" name="Google Shape;345;p1"/>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6" name="Google Shape;346;p1"/>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47" name="Google Shape;347;p1"/>
          <p:cNvSpPr/>
          <p:nvPr/>
        </p:nvSpPr>
        <p:spPr>
          <a:xfrm rot="-8100000">
            <a:off x="-281094" y="261028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48" name="Google Shape;348;p1"/>
          <p:cNvSpPr txBox="1">
            <a:spLocks noGrp="1"/>
          </p:cNvSpPr>
          <p:nvPr>
            <p:ph type="ctrTitle"/>
          </p:nvPr>
        </p:nvSpPr>
        <p:spPr>
          <a:xfrm>
            <a:off x="691078" y="722903"/>
            <a:ext cx="3930417" cy="24797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5400"/>
              <a:buFont typeface="Arial"/>
              <a:buNone/>
            </a:pPr>
            <a:r>
              <a:rPr lang="en-US"/>
              <a:t>Công ty TNHH MTV BlendThree</a:t>
            </a:r>
            <a:endParaRPr/>
          </a:p>
        </p:txBody>
      </p:sp>
      <p:sp>
        <p:nvSpPr>
          <p:cNvPr id="349" name="Google Shape;349;p1"/>
          <p:cNvSpPr txBox="1">
            <a:spLocks noGrp="1"/>
          </p:cNvSpPr>
          <p:nvPr>
            <p:ph type="subTitle" idx="1"/>
          </p:nvPr>
        </p:nvSpPr>
        <p:spPr>
          <a:xfrm>
            <a:off x="691078" y="3428997"/>
            <a:ext cx="4225891" cy="230663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50"/>
              <a:buNone/>
            </a:pPr>
            <a:r>
              <a:rPr lang="en-US" sz="2200">
                <a:latin typeface="Times New Roman"/>
                <a:ea typeface="Times New Roman"/>
                <a:cs typeface="Times New Roman"/>
                <a:sym typeface="Times New Roman"/>
              </a:rPr>
              <a:t>Địa chỉ: Bình Dương </a:t>
            </a:r>
            <a:endParaRPr/>
          </a:p>
          <a:p>
            <a:pPr marL="0" lvl="0" indent="0" algn="l" rtl="0">
              <a:lnSpc>
                <a:spcPct val="100000"/>
              </a:lnSpc>
              <a:spcBef>
                <a:spcPts val="600"/>
              </a:spcBef>
              <a:spcAft>
                <a:spcPts val="0"/>
              </a:spcAft>
              <a:buSzPts val="1650"/>
              <a:buNone/>
            </a:pPr>
            <a:r>
              <a:rPr lang="en-US" sz="2200">
                <a:latin typeface="Times New Roman"/>
                <a:ea typeface="Times New Roman"/>
                <a:cs typeface="Times New Roman"/>
                <a:sym typeface="Times New Roman"/>
              </a:rPr>
              <a:t>Tell: (+84)4 62 73 73 00/(+84)4 62 73 73 11 | Fax: (+84)4 62 73 73 22 </a:t>
            </a:r>
            <a:endParaRPr/>
          </a:p>
          <a:p>
            <a:pPr marL="0" lvl="0" indent="0" algn="l" rtl="0">
              <a:lnSpc>
                <a:spcPct val="100000"/>
              </a:lnSpc>
              <a:spcBef>
                <a:spcPts val="600"/>
              </a:spcBef>
              <a:spcAft>
                <a:spcPts val="0"/>
              </a:spcAft>
              <a:buSzPts val="1650"/>
              <a:buNone/>
            </a:pPr>
            <a:r>
              <a:rPr lang="en-US" sz="2200">
                <a:latin typeface="Times New Roman"/>
                <a:ea typeface="Times New Roman"/>
                <a:cs typeface="Times New Roman"/>
                <a:sym typeface="Times New Roman"/>
              </a:rPr>
              <a:t>Email: contact@BlendThree.com.vn</a:t>
            </a:r>
            <a:endParaRPr/>
          </a:p>
        </p:txBody>
      </p:sp>
      <p:pic>
        <p:nvPicPr>
          <p:cNvPr id="350" name="Google Shape;350;p1" descr="Aerial view of skyscrapers and city"/>
          <p:cNvPicPr preferRelativeResize="0"/>
          <p:nvPr/>
        </p:nvPicPr>
        <p:blipFill rotWithShape="1">
          <a:blip r:embed="rId3">
            <a:alphaModFix/>
          </a:blip>
          <a:srcRect l="16934" r="18646" b="1"/>
          <a:stretch/>
        </p:blipFill>
        <p:spPr>
          <a:xfrm>
            <a:off x="5350773" y="714591"/>
            <a:ext cx="5893544" cy="5420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15b05dcc99a_1_20"/>
          <p:cNvSpPr txBox="1">
            <a:spLocks noGrp="1"/>
          </p:cNvSpPr>
          <p:nvPr>
            <p:ph type="ctrTitle"/>
          </p:nvPr>
        </p:nvSpPr>
        <p:spPr>
          <a:xfrm>
            <a:off x="619492" y="962396"/>
            <a:ext cx="10495800" cy="787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t>CHIẾN LƯỢC NHÂN SỰ</a:t>
            </a:r>
            <a:endParaRPr sz="3600" dirty="0"/>
          </a:p>
        </p:txBody>
      </p:sp>
      <p:sp>
        <p:nvSpPr>
          <p:cNvPr id="610" name="Google Shape;610;g15b05dcc99a_1_20"/>
          <p:cNvSpPr txBox="1">
            <a:spLocks noGrp="1"/>
          </p:cNvSpPr>
          <p:nvPr>
            <p:ph type="subTitle" idx="1"/>
          </p:nvPr>
        </p:nvSpPr>
        <p:spPr>
          <a:xfrm>
            <a:off x="676098" y="1780660"/>
            <a:ext cx="11144604" cy="3136907"/>
          </a:xfrm>
          <a:prstGeom prst="rect">
            <a:avLst/>
          </a:prstGeom>
        </p:spPr>
        <p:txBody>
          <a:bodyPr spcFirstLastPara="1" wrap="square" lIns="91425" tIns="45700" rIns="91425" bIns="45700" anchor="t" anchorCtr="0">
            <a:normAutofit fontScale="92500" lnSpcReduction="20000"/>
          </a:bodyPr>
          <a:lstStyle/>
          <a:p>
            <a:pPr marL="0" lvl="0" indent="0" algn="l" rtl="0">
              <a:lnSpc>
                <a:spcPct val="115000"/>
              </a:lnSpc>
              <a:spcBef>
                <a:spcPts val="1200"/>
              </a:spcBef>
              <a:spcAft>
                <a:spcPts val="0"/>
              </a:spcAft>
              <a:buNone/>
            </a:pPr>
            <a:r>
              <a:rPr lang="en-US" sz="2600" dirty="0" err="1">
                <a:solidFill>
                  <a:srgbClr val="000000"/>
                </a:solidFill>
                <a:latin typeface="Times New Roman" panose="02020603050405020304" pitchFamily="18" charset="0"/>
                <a:cs typeface="Times New Roman" panose="02020603050405020304" pitchFamily="18" charset="0"/>
              </a:rPr>
              <a:t>Tuyển</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dụng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nhân</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viên</a:t>
            </a:r>
            <a:r>
              <a:rPr lang="en-US" sz="2600" dirty="0">
                <a:solidFill>
                  <a:srgbClr val="000000"/>
                </a:solidFill>
                <a:latin typeface="Times New Roman" panose="02020603050405020304" pitchFamily="18" charset="0"/>
                <a:cs typeface="Times New Roman" panose="02020603050405020304" pitchFamily="18" charset="0"/>
              </a:rPr>
              <a:t>: 10 </a:t>
            </a:r>
            <a:r>
              <a:rPr lang="en-US" sz="2600" dirty="0" err="1">
                <a:solidFill>
                  <a:srgbClr val="000000"/>
                </a:solidFill>
                <a:latin typeface="Times New Roman" panose="02020603050405020304" pitchFamily="18" charset="0"/>
                <a:cs typeface="Times New Roman" panose="02020603050405020304" pitchFamily="18" charset="0"/>
              </a:rPr>
              <a:t>người</a:t>
            </a:r>
            <a:r>
              <a:rPr lang="en-US" sz="2600" dirty="0">
                <a:solidFill>
                  <a:srgbClr val="000000"/>
                </a:solidFill>
                <a:latin typeface="Times New Roman" panose="02020603050405020304" pitchFamily="18" charset="0"/>
                <a:cs typeface="Times New Roman" panose="02020603050405020304" pitchFamily="18" charset="0"/>
              </a:rPr>
              <a:t> 1 </a:t>
            </a:r>
            <a:r>
              <a:rPr lang="en-US" sz="2600" dirty="0" err="1">
                <a:solidFill>
                  <a:srgbClr val="000000"/>
                </a:solidFill>
                <a:latin typeface="Times New Roman" panose="02020603050405020304" pitchFamily="18" charset="0"/>
                <a:cs typeface="Times New Roman" panose="02020603050405020304" pitchFamily="18" charset="0"/>
              </a:rPr>
              <a:t>năm</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Đào</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tạo</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trong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vòng</a:t>
            </a:r>
            <a:r>
              <a:rPr lang="en-US" sz="2600" dirty="0">
                <a:solidFill>
                  <a:srgbClr val="000000"/>
                </a:solidFill>
                <a:latin typeface="Times New Roman" panose="02020603050405020304" pitchFamily="18" charset="0"/>
                <a:cs typeface="Times New Roman" panose="02020603050405020304" pitchFamily="18" charset="0"/>
              </a:rPr>
              <a:t> 2 - 3 </a:t>
            </a:r>
            <a:r>
              <a:rPr lang="en-US" sz="2600" dirty="0" err="1">
                <a:solidFill>
                  <a:srgbClr val="000000"/>
                </a:solidFill>
                <a:latin typeface="Times New Roman" panose="02020603050405020304" pitchFamily="18" charset="0"/>
                <a:cs typeface="Times New Roman" panose="02020603050405020304" pitchFamily="18" charset="0"/>
              </a:rPr>
              <a:t>tháng</a:t>
            </a:r>
            <a:endParaRPr lang="en-US" sz="26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0"/>
              </a:spcAft>
              <a:buNone/>
            </a:pPr>
            <a:endParaRPr lang="en-US" sz="26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0"/>
              </a:spcAft>
              <a:buNone/>
            </a:pPr>
            <a:endParaRPr lang="en-US" sz="26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0"/>
              </a:spcAft>
              <a:buNone/>
            </a:pPr>
            <a:endParaRPr lang="en-US" sz="2600" dirty="0">
              <a:solidFill>
                <a:srgbClr val="000000"/>
              </a:solidFill>
              <a:latin typeface="Times New Roman" panose="02020603050405020304" pitchFamily="18" charset="0"/>
              <a:cs typeface="Times New Roman" panose="02020603050405020304" pitchFamily="18" charset="0"/>
            </a:endParaRPr>
          </a:p>
          <a:p>
            <a:pPr marL="0" lvl="0" indent="0" algn="l" rtl="0">
              <a:lnSpc>
                <a:spcPct val="115000"/>
              </a:lnSpc>
              <a:spcBef>
                <a:spcPts val="1200"/>
              </a:spcBef>
              <a:spcAft>
                <a:spcPts val="0"/>
              </a:spcAft>
              <a:buNone/>
            </a:pPr>
            <a:r>
              <a:rPr lang="en-US" sz="2600" dirty="0" err="1">
                <a:solidFill>
                  <a:srgbClr val="000000"/>
                </a:solidFill>
                <a:latin typeface="Times New Roman" panose="02020603050405020304" pitchFamily="18" charset="0"/>
                <a:cs typeface="Times New Roman" panose="02020603050405020304" pitchFamily="18" charset="0"/>
              </a:rPr>
              <a:t>Tuỳ</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vào</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phẩm</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chất</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năng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lực</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và</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những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đóng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góp</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cho</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công</a:t>
            </a:r>
            <a:r>
              <a:rPr lang="en-US" sz="2600" dirty="0">
                <a:solidFill>
                  <a:srgbClr val="000000"/>
                </a:solidFill>
                <a:latin typeface="Times New Roman" panose="02020603050405020304" pitchFamily="18" charset="0"/>
                <a:cs typeface="Times New Roman" panose="02020603050405020304" pitchFamily="18" charset="0"/>
              </a:rPr>
              <a:t> ty, </a:t>
            </a:r>
            <a:r>
              <a:rPr lang="en-US" sz="2600" dirty="0" err="1">
                <a:solidFill>
                  <a:srgbClr val="000000"/>
                </a:solidFill>
                <a:latin typeface="Times New Roman" panose="02020603050405020304" pitchFamily="18" charset="0"/>
                <a:cs typeface="Times New Roman" panose="02020603050405020304" pitchFamily="18" charset="0"/>
              </a:rPr>
              <a:t>nhân</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viên</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sẽ</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nhận</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được</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mức</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lương</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nhất</a:t>
            </a:r>
            <a:r>
              <a:rPr lang="en-US" sz="2600" dirty="0">
                <a:solidFill>
                  <a:srgbClr val="000000"/>
                </a:solidFill>
                <a:latin typeface="Times New Roman" panose="02020603050405020304" pitchFamily="18" charset="0"/>
                <a:cs typeface="Times New Roman" panose="02020603050405020304" pitchFamily="18" charset="0"/>
              </a:rPr>
              <a:t> </a:t>
            </a:r>
            <a:r>
              <a:rPr lang="en-US" sz="2600" dirty="0" err="1">
                <a:solidFill>
                  <a:srgbClr val="000000"/>
                </a:solidFill>
                <a:latin typeface="Times New Roman" panose="02020603050405020304" pitchFamily="18" charset="0"/>
                <a:cs typeface="Times New Roman" panose="02020603050405020304" pitchFamily="18" charset="0"/>
              </a:rPr>
              <a:t>định</a:t>
            </a:r>
            <a:r>
              <a:rPr lang="en-US" sz="2600" dirty="0">
                <a:solidFill>
                  <a:srgbClr val="000000"/>
                </a:solidFill>
                <a:latin typeface="Times New Roman" panose="02020603050405020304" pitchFamily="18" charset="0"/>
                <a:cs typeface="Times New Roman" panose="02020603050405020304" pitchFamily="18" charset="0"/>
              </a:rPr>
              <a:t>.</a:t>
            </a:r>
            <a:endParaRPr sz="2600" dirty="0">
              <a:solidFill>
                <a:srgbClr val="00000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74EE07E1-1DF2-FACD-A708-1918913F4CD8}"/>
              </a:ext>
            </a:extLst>
          </p:cNvPr>
          <p:cNvGrpSpPr/>
          <p:nvPr/>
        </p:nvGrpSpPr>
        <p:grpSpPr>
          <a:xfrm>
            <a:off x="5760972" y="2184400"/>
            <a:ext cx="6130850" cy="1320927"/>
            <a:chOff x="5781040" y="2895600"/>
            <a:chExt cx="6130850" cy="1320927"/>
          </a:xfrm>
        </p:grpSpPr>
        <p:cxnSp>
          <p:nvCxnSpPr>
            <p:cNvPr id="10" name="Straight Arrow Connector 9">
              <a:extLst>
                <a:ext uri="{FF2B5EF4-FFF2-40B4-BE49-F238E27FC236}">
                  <a16:creationId xmlns:a16="http://schemas.microsoft.com/office/drawing/2014/main" id="{0677424F-72A8-C464-83A6-E2E629C787D3}"/>
                </a:ext>
              </a:extLst>
            </p:cNvPr>
            <p:cNvCxnSpPr>
              <a:cxnSpLocks/>
            </p:cNvCxnSpPr>
            <p:nvPr/>
          </p:nvCxnSpPr>
          <p:spPr>
            <a:xfrm>
              <a:off x="5781040" y="2895600"/>
              <a:ext cx="9347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838423-D834-195C-F91B-4B9FA9F84530}"/>
                </a:ext>
              </a:extLst>
            </p:cNvPr>
            <p:cNvGrpSpPr/>
            <p:nvPr/>
          </p:nvGrpSpPr>
          <p:grpSpPr>
            <a:xfrm>
              <a:off x="7075310" y="3129280"/>
              <a:ext cx="4836580" cy="1087247"/>
              <a:chOff x="7075310" y="3129280"/>
              <a:chExt cx="4836580" cy="1087247"/>
            </a:xfrm>
          </p:grpSpPr>
          <p:sp>
            <p:nvSpPr>
              <p:cNvPr id="3" name="TextBox 2">
                <a:extLst>
                  <a:ext uri="{FF2B5EF4-FFF2-40B4-BE49-F238E27FC236}">
                    <a16:creationId xmlns:a16="http://schemas.microsoft.com/office/drawing/2014/main" id="{68EE241F-5495-F753-0715-88EC0286599B}"/>
                  </a:ext>
                </a:extLst>
              </p:cNvPr>
              <p:cNvSpPr txBox="1"/>
              <p:nvPr/>
            </p:nvSpPr>
            <p:spPr>
              <a:xfrm>
                <a:off x="7075310" y="3754862"/>
                <a:ext cx="4836580"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Thăng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Sa </a:t>
                </a:r>
                <a:r>
                  <a:rPr lang="en-US" sz="2400" dirty="0" err="1">
                    <a:latin typeface="Times New Roman" panose="02020603050405020304" pitchFamily="18" charset="0"/>
                    <a:cs typeface="Times New Roman" panose="02020603050405020304" pitchFamily="18" charset="0"/>
                  </a:rPr>
                  <a:t>thải</a:t>
                </a:r>
                <a:endParaRPr lang="en-US" sz="24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54D05365-7999-69F9-CEF7-EA0D933D25FE}"/>
                  </a:ext>
                </a:extLst>
              </p:cNvPr>
              <p:cNvCxnSpPr>
                <a:cxnSpLocks/>
              </p:cNvCxnSpPr>
              <p:nvPr/>
            </p:nvCxnSpPr>
            <p:spPr>
              <a:xfrm>
                <a:off x="8554720" y="3129280"/>
                <a:ext cx="2651760" cy="64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C0E287-0CB7-7A37-8585-569CF3F05ED5}"/>
                  </a:ext>
                </a:extLst>
              </p:cNvPr>
              <p:cNvCxnSpPr>
                <a:cxnSpLocks/>
              </p:cNvCxnSpPr>
              <p:nvPr/>
            </p:nvCxnSpPr>
            <p:spPr>
              <a:xfrm>
                <a:off x="8554720" y="3129280"/>
                <a:ext cx="1070960" cy="615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F581E0-E2FF-F34C-3E3B-602C6D10EC9A}"/>
                  </a:ext>
                </a:extLst>
              </p:cNvPr>
              <p:cNvCxnSpPr>
                <a:cxnSpLocks/>
              </p:cNvCxnSpPr>
              <p:nvPr/>
            </p:nvCxnSpPr>
            <p:spPr>
              <a:xfrm flipH="1">
                <a:off x="7802880" y="3129280"/>
                <a:ext cx="751840" cy="615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CE8824B3-D225-DA62-2F0C-0A1E7759FDAD}"/>
              </a:ext>
            </a:extLst>
          </p:cNvPr>
          <p:cNvPicPr>
            <a:picLocks noChangeAspect="1"/>
          </p:cNvPicPr>
          <p:nvPr/>
        </p:nvPicPr>
        <p:blipFill>
          <a:blip r:embed="rId3"/>
          <a:stretch>
            <a:fillRect/>
          </a:stretch>
        </p:blipFill>
        <p:spPr>
          <a:xfrm>
            <a:off x="-81280" y="0"/>
            <a:ext cx="12273280" cy="8177072"/>
          </a:xfrm>
          <a:prstGeom prst="rect">
            <a:avLst/>
          </a:prstGeom>
        </p:spPr>
      </p:pic>
      <p:sp>
        <p:nvSpPr>
          <p:cNvPr id="619" name="Google Shape;619;g15b05dcc99a_0_0"/>
          <p:cNvSpPr txBox="1">
            <a:spLocks noGrp="1"/>
          </p:cNvSpPr>
          <p:nvPr>
            <p:ph type="title"/>
          </p:nvPr>
        </p:nvSpPr>
        <p:spPr>
          <a:xfrm>
            <a:off x="345440" y="2346480"/>
            <a:ext cx="6036310" cy="19212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9600" b="1" dirty="0">
                <a:solidFill>
                  <a:schemeClr val="bg1"/>
                </a:solidFill>
              </a:rPr>
              <a:t>TỔ CHỨC</a:t>
            </a:r>
            <a:endParaRPr sz="96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
          <p:cNvSpPr txBox="1"/>
          <p:nvPr/>
        </p:nvSpPr>
        <p:spPr>
          <a:xfrm>
            <a:off x="446325" y="2182514"/>
            <a:ext cx="42165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dk1"/>
                </a:solidFill>
                <a:latin typeface="Arial"/>
                <a:ea typeface="Arial"/>
                <a:cs typeface="Arial"/>
                <a:sym typeface="Arial"/>
              </a:rPr>
              <a:t>SƠ ĐỒ TỔ CHỨC</a:t>
            </a:r>
            <a:endParaRPr/>
          </a:p>
        </p:txBody>
      </p:sp>
      <p:sp>
        <p:nvSpPr>
          <p:cNvPr id="473" name="Google Shape;473;p4"/>
          <p:cNvSpPr/>
          <p:nvPr/>
        </p:nvSpPr>
        <p:spPr>
          <a:xfrm>
            <a:off x="6623486" y="60750"/>
            <a:ext cx="2305200" cy="49740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CHỦ TỊCH HỘI ĐỒNG THÀNH VIÊN</a:t>
            </a:r>
            <a:endParaRPr/>
          </a:p>
        </p:txBody>
      </p:sp>
      <p:sp>
        <p:nvSpPr>
          <p:cNvPr id="474" name="Google Shape;474;p4"/>
          <p:cNvSpPr/>
          <p:nvPr/>
        </p:nvSpPr>
        <p:spPr>
          <a:xfrm>
            <a:off x="7178712" y="858489"/>
            <a:ext cx="1194759" cy="1066449"/>
          </a:xfrm>
          <a:prstGeom prst="ellipse">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HỘI ĐỒNG THÀNH VIÊN</a:t>
            </a:r>
            <a:endParaRPr/>
          </a:p>
        </p:txBody>
      </p:sp>
      <p:cxnSp>
        <p:nvCxnSpPr>
          <p:cNvPr id="475" name="Google Shape;475;p4"/>
          <p:cNvCxnSpPr>
            <a:stCxn id="473" idx="2"/>
            <a:endCxn id="474" idx="0"/>
          </p:cNvCxnSpPr>
          <p:nvPr/>
        </p:nvCxnSpPr>
        <p:spPr>
          <a:xfrm>
            <a:off x="7776086" y="558150"/>
            <a:ext cx="0" cy="300300"/>
          </a:xfrm>
          <a:prstGeom prst="straightConnector1">
            <a:avLst/>
          </a:prstGeom>
          <a:noFill/>
          <a:ln w="38100" cap="flat" cmpd="sng">
            <a:solidFill>
              <a:schemeClr val="accent1"/>
            </a:solidFill>
            <a:prstDash val="solid"/>
            <a:miter lim="800000"/>
            <a:headEnd type="none" w="sm" len="sm"/>
            <a:tailEnd type="triangle" w="med" len="med"/>
          </a:ln>
        </p:spPr>
      </p:cxnSp>
      <p:sp>
        <p:nvSpPr>
          <p:cNvPr id="476" name="Google Shape;476;p4"/>
          <p:cNvSpPr/>
          <p:nvPr/>
        </p:nvSpPr>
        <p:spPr>
          <a:xfrm>
            <a:off x="7178711" y="2316888"/>
            <a:ext cx="1194759" cy="441960"/>
          </a:xfrm>
          <a:prstGeom prst="roundRect">
            <a:avLst>
              <a:gd name="adj" fmla="val 16667"/>
            </a:avLst>
          </a:prstGeom>
          <a:solidFill>
            <a:srgbClr val="92D050"/>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GIÁM ĐỐC</a:t>
            </a:r>
            <a:endParaRPr/>
          </a:p>
        </p:txBody>
      </p:sp>
      <p:cxnSp>
        <p:nvCxnSpPr>
          <p:cNvPr id="477" name="Google Shape;477;p4"/>
          <p:cNvCxnSpPr>
            <a:stCxn id="474" idx="4"/>
            <a:endCxn id="476" idx="0"/>
          </p:cNvCxnSpPr>
          <p:nvPr/>
        </p:nvCxnSpPr>
        <p:spPr>
          <a:xfrm>
            <a:off x="7776092" y="1924938"/>
            <a:ext cx="0" cy="392100"/>
          </a:xfrm>
          <a:prstGeom prst="straightConnector1">
            <a:avLst/>
          </a:prstGeom>
          <a:noFill/>
          <a:ln w="38100" cap="flat" cmpd="sng">
            <a:solidFill>
              <a:schemeClr val="accent1"/>
            </a:solidFill>
            <a:prstDash val="solid"/>
            <a:miter lim="800000"/>
            <a:headEnd type="none" w="sm" len="sm"/>
            <a:tailEnd type="triangle" w="med" len="med"/>
          </a:ln>
        </p:spPr>
      </p:cxnSp>
      <p:sp>
        <p:nvSpPr>
          <p:cNvPr id="478" name="Google Shape;478;p4"/>
          <p:cNvSpPr/>
          <p:nvPr/>
        </p:nvSpPr>
        <p:spPr>
          <a:xfrm>
            <a:off x="5439958" y="3101325"/>
            <a:ext cx="1738753" cy="630153"/>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PHÓ GIÁM ĐỐC KINH DOANH</a:t>
            </a:r>
            <a:endParaRPr/>
          </a:p>
        </p:txBody>
      </p:sp>
      <p:sp>
        <p:nvSpPr>
          <p:cNvPr id="479" name="Google Shape;479;p4"/>
          <p:cNvSpPr/>
          <p:nvPr/>
        </p:nvSpPr>
        <p:spPr>
          <a:xfrm>
            <a:off x="8373470" y="3150798"/>
            <a:ext cx="1738753" cy="630153"/>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PHÓ GIÁM ĐỐC KỸ THUẬT</a:t>
            </a:r>
            <a:endParaRPr/>
          </a:p>
        </p:txBody>
      </p:sp>
      <p:sp>
        <p:nvSpPr>
          <p:cNvPr id="480" name="Google Shape;480;p4"/>
          <p:cNvSpPr/>
          <p:nvPr/>
        </p:nvSpPr>
        <p:spPr>
          <a:xfrm>
            <a:off x="5439957" y="4235913"/>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PHÒNG KINH DOANH</a:t>
            </a:r>
            <a:endParaRPr/>
          </a:p>
        </p:txBody>
      </p:sp>
      <p:sp>
        <p:nvSpPr>
          <p:cNvPr id="481" name="Google Shape;481;p4"/>
          <p:cNvSpPr/>
          <p:nvPr/>
        </p:nvSpPr>
        <p:spPr>
          <a:xfrm>
            <a:off x="8373470" y="4219461"/>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PHÒNG PHÂN TÍCH THIẾT KẾ</a:t>
            </a:r>
            <a:endParaRPr/>
          </a:p>
        </p:txBody>
      </p:sp>
      <p:sp>
        <p:nvSpPr>
          <p:cNvPr id="482" name="Google Shape;482;p4"/>
          <p:cNvSpPr/>
          <p:nvPr/>
        </p:nvSpPr>
        <p:spPr>
          <a:xfrm>
            <a:off x="8373470" y="5218587"/>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PHÒNG KIỂM THỬ TRIỂN KHAI</a:t>
            </a:r>
            <a:endParaRPr/>
          </a:p>
        </p:txBody>
      </p:sp>
      <p:sp>
        <p:nvSpPr>
          <p:cNvPr id="483" name="Google Shape;483;p4"/>
          <p:cNvSpPr/>
          <p:nvPr/>
        </p:nvSpPr>
        <p:spPr>
          <a:xfrm>
            <a:off x="5516880" y="5234924"/>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PHÒNG </a:t>
            </a:r>
            <a:r>
              <a:rPr lang="en-US">
                <a:solidFill>
                  <a:schemeClr val="lt1"/>
                </a:solidFill>
              </a:rPr>
              <a:t>T</a:t>
            </a:r>
            <a:r>
              <a:rPr lang="en-US" sz="1400">
                <a:solidFill>
                  <a:schemeClr val="lt1"/>
                </a:solidFill>
                <a:latin typeface="Arial"/>
                <a:ea typeface="Arial"/>
                <a:cs typeface="Arial"/>
                <a:sym typeface="Arial"/>
              </a:rPr>
              <a:t>À</a:t>
            </a:r>
            <a:r>
              <a:rPr lang="en-US">
                <a:solidFill>
                  <a:schemeClr val="lt1"/>
                </a:solidFill>
              </a:rPr>
              <a:t>I</a:t>
            </a:r>
            <a:r>
              <a:rPr lang="en-US" sz="1400">
                <a:solidFill>
                  <a:schemeClr val="lt1"/>
                </a:solidFill>
                <a:latin typeface="Arial"/>
                <a:ea typeface="Arial"/>
                <a:cs typeface="Arial"/>
                <a:sym typeface="Arial"/>
              </a:rPr>
              <a:t> CHÍNH KẾ TOÁN</a:t>
            </a:r>
            <a:endParaRPr/>
          </a:p>
        </p:txBody>
      </p:sp>
      <p:sp>
        <p:nvSpPr>
          <p:cNvPr id="484" name="Google Shape;484;p4"/>
          <p:cNvSpPr/>
          <p:nvPr/>
        </p:nvSpPr>
        <p:spPr>
          <a:xfrm>
            <a:off x="8373470" y="6082714"/>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TRUNG TÂM PHÁT TRIỂN PHẦN MỀM</a:t>
            </a:r>
            <a:endParaRPr/>
          </a:p>
        </p:txBody>
      </p:sp>
      <p:sp>
        <p:nvSpPr>
          <p:cNvPr id="485" name="Google Shape;485;p4"/>
          <p:cNvSpPr/>
          <p:nvPr/>
        </p:nvSpPr>
        <p:spPr>
          <a:xfrm>
            <a:off x="5516880" y="6082714"/>
            <a:ext cx="1738753" cy="663320"/>
          </a:xfrm>
          <a:prstGeom prst="roundRect">
            <a:avLst>
              <a:gd name="adj" fmla="val 16667"/>
            </a:avLst>
          </a:prstGeom>
          <a:solidFill>
            <a:schemeClr val="accent1"/>
          </a:solidFill>
          <a:ln w="12700" cap="flat" cmpd="sng">
            <a:solidFill>
              <a:srgbClr val="158A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TRUNG TÂM THIẾT BỊ CNTT</a:t>
            </a:r>
            <a:endParaRPr/>
          </a:p>
        </p:txBody>
      </p:sp>
      <p:cxnSp>
        <p:nvCxnSpPr>
          <p:cNvPr id="486" name="Google Shape;486;p4"/>
          <p:cNvCxnSpPr>
            <a:stCxn id="476" idx="1"/>
            <a:endCxn id="478" idx="0"/>
          </p:cNvCxnSpPr>
          <p:nvPr/>
        </p:nvCxnSpPr>
        <p:spPr>
          <a:xfrm flipH="1">
            <a:off x="6309311" y="2537868"/>
            <a:ext cx="869400" cy="563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7" name="Google Shape;487;p4"/>
          <p:cNvCxnSpPr>
            <a:stCxn id="476" idx="3"/>
            <a:endCxn id="479" idx="0"/>
          </p:cNvCxnSpPr>
          <p:nvPr/>
        </p:nvCxnSpPr>
        <p:spPr>
          <a:xfrm>
            <a:off x="8373470" y="2537868"/>
            <a:ext cx="869400" cy="61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8" name="Google Shape;488;p4"/>
          <p:cNvCxnSpPr>
            <a:stCxn id="479" idx="2"/>
          </p:cNvCxnSpPr>
          <p:nvPr/>
        </p:nvCxnSpPr>
        <p:spPr>
          <a:xfrm>
            <a:off x="9242847" y="3780951"/>
            <a:ext cx="0" cy="262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89" name="Google Shape;489;p4"/>
          <p:cNvCxnSpPr/>
          <p:nvPr/>
        </p:nvCxnSpPr>
        <p:spPr>
          <a:xfrm>
            <a:off x="4941450" y="4053634"/>
            <a:ext cx="5455920" cy="0"/>
          </a:xfrm>
          <a:prstGeom prst="straightConnector1">
            <a:avLst/>
          </a:prstGeom>
          <a:noFill/>
          <a:ln w="38100" cap="flat" cmpd="sng">
            <a:solidFill>
              <a:schemeClr val="accent1"/>
            </a:solidFill>
            <a:prstDash val="solid"/>
            <a:miter lim="800000"/>
            <a:headEnd type="none" w="sm" len="sm"/>
            <a:tailEnd type="none" w="sm" len="sm"/>
          </a:ln>
        </p:spPr>
      </p:cxnSp>
      <p:cxnSp>
        <p:nvCxnSpPr>
          <p:cNvPr id="490" name="Google Shape;490;p4"/>
          <p:cNvCxnSpPr>
            <a:stCxn id="478" idx="2"/>
          </p:cNvCxnSpPr>
          <p:nvPr/>
        </p:nvCxnSpPr>
        <p:spPr>
          <a:xfrm>
            <a:off x="6309335" y="3731478"/>
            <a:ext cx="0" cy="3123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91" name="Google Shape;491;p4"/>
          <p:cNvCxnSpPr>
            <a:stCxn id="476" idx="2"/>
          </p:cNvCxnSpPr>
          <p:nvPr/>
        </p:nvCxnSpPr>
        <p:spPr>
          <a:xfrm>
            <a:off x="7776091" y="2758848"/>
            <a:ext cx="0" cy="3987300"/>
          </a:xfrm>
          <a:prstGeom prst="straightConnector1">
            <a:avLst/>
          </a:prstGeom>
          <a:noFill/>
          <a:ln w="38100" cap="flat" cmpd="sng">
            <a:solidFill>
              <a:schemeClr val="accent1"/>
            </a:solidFill>
            <a:prstDash val="solid"/>
            <a:miter lim="800000"/>
            <a:headEnd type="none" w="sm" len="sm"/>
            <a:tailEnd type="none" w="sm" len="sm"/>
          </a:ln>
        </p:spPr>
      </p:cxnSp>
      <p:cxnSp>
        <p:nvCxnSpPr>
          <p:cNvPr id="492" name="Google Shape;492;p4"/>
          <p:cNvCxnSpPr>
            <a:stCxn id="480" idx="3"/>
            <a:endCxn id="481" idx="1"/>
          </p:cNvCxnSpPr>
          <p:nvPr/>
        </p:nvCxnSpPr>
        <p:spPr>
          <a:xfrm rot="10800000" flipH="1">
            <a:off x="7178710" y="4551073"/>
            <a:ext cx="1194900" cy="16500"/>
          </a:xfrm>
          <a:prstGeom prst="straightConnector1">
            <a:avLst/>
          </a:prstGeom>
          <a:noFill/>
          <a:ln w="38100" cap="flat" cmpd="sng">
            <a:solidFill>
              <a:schemeClr val="accent1"/>
            </a:solidFill>
            <a:prstDash val="solid"/>
            <a:miter lim="800000"/>
            <a:headEnd type="triangle" w="med" len="med"/>
            <a:tailEnd type="triangle" w="med" len="med"/>
          </a:ln>
        </p:spPr>
      </p:cxnSp>
      <p:cxnSp>
        <p:nvCxnSpPr>
          <p:cNvPr id="493" name="Google Shape;493;p4"/>
          <p:cNvCxnSpPr>
            <a:stCxn id="483" idx="3"/>
            <a:endCxn id="482" idx="1"/>
          </p:cNvCxnSpPr>
          <p:nvPr/>
        </p:nvCxnSpPr>
        <p:spPr>
          <a:xfrm rot="10800000" flipH="1">
            <a:off x="7255633" y="5550384"/>
            <a:ext cx="1117800" cy="16200"/>
          </a:xfrm>
          <a:prstGeom prst="straightConnector1">
            <a:avLst/>
          </a:prstGeom>
          <a:noFill/>
          <a:ln w="38100" cap="flat" cmpd="sng">
            <a:solidFill>
              <a:schemeClr val="accent1"/>
            </a:solidFill>
            <a:prstDash val="solid"/>
            <a:miter lim="800000"/>
            <a:headEnd type="triangle" w="med" len="med"/>
            <a:tailEnd type="triangle" w="med" len="med"/>
          </a:ln>
        </p:spPr>
      </p:cxnSp>
      <p:cxnSp>
        <p:nvCxnSpPr>
          <p:cNvPr id="494" name="Google Shape;494;p4"/>
          <p:cNvCxnSpPr>
            <a:stCxn id="485" idx="3"/>
            <a:endCxn id="484" idx="1"/>
          </p:cNvCxnSpPr>
          <p:nvPr/>
        </p:nvCxnSpPr>
        <p:spPr>
          <a:xfrm>
            <a:off x="7255633" y="6414374"/>
            <a:ext cx="1117800" cy="0"/>
          </a:xfrm>
          <a:prstGeom prst="straightConnector1">
            <a:avLst/>
          </a:prstGeom>
          <a:noFill/>
          <a:ln w="38100" cap="flat" cmpd="sng">
            <a:solidFill>
              <a:schemeClr val="accent1"/>
            </a:solidFill>
            <a:prstDash val="solid"/>
            <a:miter lim="800000"/>
            <a:headEnd type="triangle" w="med" len="med"/>
            <a:tailEnd type="triangle" w="med" len="med"/>
          </a:ln>
        </p:spPr>
      </p:cxnSp>
      <p:sp>
        <p:nvSpPr>
          <p:cNvPr id="495" name="Google Shape;495;p4"/>
          <p:cNvSpPr txBox="1"/>
          <p:nvPr/>
        </p:nvSpPr>
        <p:spPr>
          <a:xfrm>
            <a:off x="1205950" y="3763175"/>
            <a:ext cx="296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Nhân sự: 40 người</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5b05dcc99a_0_5"/>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CHỦ TỊCH HỘI ĐỒNG THÀNH VIÊN</a:t>
            </a:r>
            <a:endParaRPr sz="3700"/>
          </a:p>
        </p:txBody>
      </p:sp>
      <p:sp>
        <p:nvSpPr>
          <p:cNvPr id="625" name="Google Shape;625;g15b05dcc99a_0_5"/>
          <p:cNvSpPr txBox="1"/>
          <p:nvPr/>
        </p:nvSpPr>
        <p:spPr>
          <a:xfrm>
            <a:off x="915375" y="2499100"/>
            <a:ext cx="11042400" cy="2446793"/>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SzPts val="2500"/>
              <a:buChar char="-"/>
            </a:pPr>
            <a:r>
              <a:rPr lang="en-US" sz="2450" dirty="0" err="1">
                <a:solidFill>
                  <a:schemeClr val="dk1"/>
                </a:solidFill>
                <a:highlight>
                  <a:srgbClr val="FFFFFF"/>
                </a:highlight>
              </a:rPr>
              <a:t>Thay</a:t>
            </a:r>
            <a:r>
              <a:rPr lang="en-US" sz="2450" dirty="0">
                <a:solidFill>
                  <a:schemeClr val="dk1"/>
                </a:solidFill>
                <a:highlight>
                  <a:srgbClr val="FFFFFF"/>
                </a:highlight>
              </a:rPr>
              <a:t> </a:t>
            </a:r>
            <a:r>
              <a:rPr lang="en-US" sz="2450" dirty="0" err="1">
                <a:solidFill>
                  <a:schemeClr val="dk1"/>
                </a:solidFill>
                <a:highlight>
                  <a:srgbClr val="FFFFFF"/>
                </a:highlight>
              </a:rPr>
              <a:t>mặt</a:t>
            </a:r>
            <a:r>
              <a:rPr lang="en-US" sz="2450" dirty="0">
                <a:solidFill>
                  <a:schemeClr val="dk1"/>
                </a:solidFill>
                <a:highlight>
                  <a:srgbClr val="FFFFFF"/>
                </a:highlight>
              </a:rPr>
              <a:t> </a:t>
            </a:r>
            <a:r>
              <a:rPr lang="en-US" sz="2450" dirty="0" err="1">
                <a:solidFill>
                  <a:schemeClr val="dk1"/>
                </a:solidFill>
                <a:highlight>
                  <a:srgbClr val="FFFFFF"/>
                </a:highlight>
              </a:rPr>
              <a:t>Hội</a:t>
            </a:r>
            <a:r>
              <a:rPr lang="en-US" sz="2450" dirty="0">
                <a:solidFill>
                  <a:schemeClr val="dk1"/>
                </a:solidFill>
                <a:highlight>
                  <a:srgbClr val="FFFFFF"/>
                </a:highlight>
              </a:rPr>
              <a:t> </a:t>
            </a:r>
            <a:r>
              <a:rPr lang="en-US" sz="2450" dirty="0" err="1">
                <a:solidFill>
                  <a:schemeClr val="dk1"/>
                </a:solidFill>
                <a:highlight>
                  <a:srgbClr val="FFFFFF"/>
                </a:highlight>
              </a:rPr>
              <a:t>đồng</a:t>
            </a:r>
            <a:r>
              <a:rPr lang="en-US" sz="2450" dirty="0">
                <a:solidFill>
                  <a:schemeClr val="dk1"/>
                </a:solidFill>
                <a:highlight>
                  <a:srgbClr val="FFFFFF"/>
                </a:highlight>
              </a:rPr>
              <a:t> </a:t>
            </a:r>
            <a:r>
              <a:rPr lang="en-US" sz="2450" dirty="0" err="1">
                <a:solidFill>
                  <a:schemeClr val="dk1"/>
                </a:solidFill>
                <a:highlight>
                  <a:srgbClr val="FFFFFF"/>
                </a:highlight>
              </a:rPr>
              <a:t>thành</a:t>
            </a:r>
            <a:r>
              <a:rPr lang="en-US" sz="2450" dirty="0">
                <a:solidFill>
                  <a:schemeClr val="dk1"/>
                </a:solidFill>
                <a:highlight>
                  <a:srgbClr val="FFFFFF"/>
                </a:highlight>
              </a:rPr>
              <a:t> </a:t>
            </a:r>
            <a:r>
              <a:rPr lang="en-US" sz="2450" dirty="0" err="1">
                <a:solidFill>
                  <a:schemeClr val="dk1"/>
                </a:solidFill>
                <a:highlight>
                  <a:srgbClr val="FFFFFF"/>
                </a:highlight>
              </a:rPr>
              <a:t>viên</a:t>
            </a:r>
            <a:r>
              <a:rPr lang="en-US" sz="2450" dirty="0">
                <a:solidFill>
                  <a:schemeClr val="dk1"/>
                </a:solidFill>
                <a:highlight>
                  <a:srgbClr val="FFFFFF"/>
                </a:highlight>
              </a:rPr>
              <a:t> </a:t>
            </a:r>
            <a:r>
              <a:rPr lang="en-US" sz="2450" dirty="0" err="1">
                <a:solidFill>
                  <a:schemeClr val="dk1"/>
                </a:solidFill>
                <a:highlight>
                  <a:srgbClr val="FFFFFF"/>
                </a:highlight>
              </a:rPr>
              <a:t>ký</a:t>
            </a:r>
            <a:r>
              <a:rPr lang="en-US" sz="2450" dirty="0">
                <a:solidFill>
                  <a:schemeClr val="dk1"/>
                </a:solidFill>
                <a:highlight>
                  <a:srgbClr val="FFFFFF"/>
                </a:highlight>
              </a:rPr>
              <a:t> </a:t>
            </a:r>
            <a:r>
              <a:rPr lang="en-US" sz="2450" dirty="0" err="1">
                <a:solidFill>
                  <a:schemeClr val="dk1"/>
                </a:solidFill>
                <a:highlight>
                  <a:srgbClr val="FFFFFF"/>
                </a:highlight>
              </a:rPr>
              <a:t>các</a:t>
            </a:r>
            <a:r>
              <a:rPr lang="en-US" sz="2450" dirty="0">
                <a:solidFill>
                  <a:schemeClr val="dk1"/>
                </a:solidFill>
                <a:highlight>
                  <a:srgbClr val="FFFFFF"/>
                </a:highlight>
              </a:rPr>
              <a:t> </a:t>
            </a:r>
            <a:r>
              <a:rPr lang="en-US" sz="2450" dirty="0" err="1">
                <a:solidFill>
                  <a:schemeClr val="dk1"/>
                </a:solidFill>
                <a:highlight>
                  <a:srgbClr val="FFFFFF"/>
                </a:highlight>
              </a:rPr>
              <a:t>nghị</a:t>
            </a:r>
            <a:r>
              <a:rPr lang="en-US" sz="2450" dirty="0">
                <a:solidFill>
                  <a:schemeClr val="dk1"/>
                </a:solidFill>
                <a:highlight>
                  <a:srgbClr val="FFFFFF"/>
                </a:highlight>
              </a:rPr>
              <a:t> </a:t>
            </a:r>
            <a:r>
              <a:rPr lang="en-US" sz="2450" dirty="0" err="1">
                <a:solidFill>
                  <a:schemeClr val="dk1"/>
                </a:solidFill>
                <a:highlight>
                  <a:srgbClr val="FFFFFF"/>
                </a:highlight>
              </a:rPr>
              <a:t>quyết</a:t>
            </a:r>
            <a:r>
              <a:rPr lang="en-US" sz="2450" dirty="0">
                <a:solidFill>
                  <a:schemeClr val="dk1"/>
                </a:solidFill>
                <a:highlight>
                  <a:srgbClr val="FFFFFF"/>
                </a:highlight>
              </a:rPr>
              <a:t> </a:t>
            </a:r>
            <a:r>
              <a:rPr lang="en-US" sz="2450" dirty="0" err="1">
                <a:solidFill>
                  <a:schemeClr val="dk1"/>
                </a:solidFill>
                <a:highlight>
                  <a:srgbClr val="FFFFFF"/>
                </a:highlight>
              </a:rPr>
              <a:t>của</a:t>
            </a:r>
            <a:r>
              <a:rPr lang="en-US" sz="2450" dirty="0">
                <a:solidFill>
                  <a:schemeClr val="dk1"/>
                </a:solidFill>
                <a:highlight>
                  <a:srgbClr val="FFFFFF"/>
                </a:highlight>
              </a:rPr>
              <a:t> </a:t>
            </a:r>
            <a:r>
              <a:rPr lang="en-US" sz="2450" dirty="0" err="1">
                <a:solidFill>
                  <a:schemeClr val="dk1"/>
                </a:solidFill>
                <a:highlight>
                  <a:srgbClr val="FFFFFF"/>
                </a:highlight>
              </a:rPr>
              <a:t>Hội</a:t>
            </a:r>
            <a:r>
              <a:rPr lang="en-US" sz="2450" dirty="0">
                <a:solidFill>
                  <a:schemeClr val="dk1"/>
                </a:solidFill>
                <a:highlight>
                  <a:srgbClr val="FFFFFF"/>
                </a:highlight>
              </a:rPr>
              <a:t> </a:t>
            </a:r>
            <a:r>
              <a:rPr lang="en-US" sz="2450" dirty="0" err="1">
                <a:solidFill>
                  <a:schemeClr val="dk1"/>
                </a:solidFill>
                <a:highlight>
                  <a:srgbClr val="FFFFFF"/>
                </a:highlight>
              </a:rPr>
              <a:t>đồng</a:t>
            </a:r>
            <a:r>
              <a:rPr lang="en-US" sz="2450" dirty="0">
                <a:solidFill>
                  <a:schemeClr val="dk1"/>
                </a:solidFill>
                <a:highlight>
                  <a:srgbClr val="FFFFFF"/>
                </a:highlight>
              </a:rPr>
              <a:t> </a:t>
            </a:r>
            <a:r>
              <a:rPr lang="en-US" sz="2450" dirty="0" err="1">
                <a:solidFill>
                  <a:schemeClr val="dk1"/>
                </a:solidFill>
                <a:highlight>
                  <a:srgbClr val="FFFFFF"/>
                </a:highlight>
              </a:rPr>
              <a:t>thành</a:t>
            </a:r>
            <a:r>
              <a:rPr lang="en-US" sz="2450" dirty="0">
                <a:solidFill>
                  <a:schemeClr val="dk1"/>
                </a:solidFill>
                <a:highlight>
                  <a:srgbClr val="FFFFFF"/>
                </a:highlight>
              </a:rPr>
              <a:t> </a:t>
            </a:r>
            <a:r>
              <a:rPr lang="en-US" sz="2450" dirty="0" err="1">
                <a:solidFill>
                  <a:schemeClr val="dk1"/>
                </a:solidFill>
                <a:highlight>
                  <a:srgbClr val="FFFFFF"/>
                </a:highlight>
              </a:rPr>
              <a:t>viên</a:t>
            </a:r>
            <a:r>
              <a:rPr lang="en-US" sz="2450" dirty="0">
                <a:solidFill>
                  <a:schemeClr val="dk1"/>
                </a:solidFill>
                <a:highlight>
                  <a:srgbClr val="FFFFFF"/>
                </a:highlight>
              </a:rPr>
              <a:t>.</a:t>
            </a:r>
            <a:endParaRPr sz="2450" dirty="0">
              <a:solidFill>
                <a:schemeClr val="dk1"/>
              </a:solidFill>
              <a:highlight>
                <a:srgbClr val="FFFFFF"/>
              </a:highlight>
            </a:endParaRPr>
          </a:p>
          <a:p>
            <a:pPr marL="457200" lvl="0" indent="-384175" algn="l" rtl="0">
              <a:spcBef>
                <a:spcPts val="0"/>
              </a:spcBef>
              <a:spcAft>
                <a:spcPts val="0"/>
              </a:spcAft>
              <a:buClr>
                <a:schemeClr val="dk1"/>
              </a:buClr>
              <a:buSzPts val="2450"/>
              <a:buChar char="-"/>
            </a:pPr>
            <a:r>
              <a:rPr lang="en-US" sz="2450" dirty="0" err="1">
                <a:solidFill>
                  <a:schemeClr val="dk1"/>
                </a:solidFill>
                <a:highlight>
                  <a:srgbClr val="FFFFFF"/>
                </a:highlight>
              </a:rPr>
              <a:t>Thông</a:t>
            </a:r>
            <a:r>
              <a:rPr lang="en-US" sz="2450" dirty="0">
                <a:solidFill>
                  <a:schemeClr val="dk1"/>
                </a:solidFill>
                <a:highlight>
                  <a:srgbClr val="FFFFFF"/>
                </a:highlight>
              </a:rPr>
              <a:t> </a:t>
            </a:r>
            <a:r>
              <a:rPr lang="en-US" sz="2450" dirty="0" err="1">
                <a:solidFill>
                  <a:schemeClr val="dk1"/>
                </a:solidFill>
                <a:highlight>
                  <a:srgbClr val="FFFFFF"/>
                </a:highlight>
              </a:rPr>
              <a:t>báo</a:t>
            </a:r>
            <a:r>
              <a:rPr lang="en-US" sz="2450" dirty="0">
                <a:solidFill>
                  <a:schemeClr val="dk1"/>
                </a:solidFill>
                <a:highlight>
                  <a:srgbClr val="FFFFFF"/>
                </a:highlight>
              </a:rPr>
              <a:t> </a:t>
            </a:r>
            <a:r>
              <a:rPr lang="en-US" sz="2450" dirty="0" err="1">
                <a:solidFill>
                  <a:schemeClr val="dk1"/>
                </a:solidFill>
                <a:highlight>
                  <a:srgbClr val="FFFFFF"/>
                </a:highlight>
              </a:rPr>
              <a:t>kịp</a:t>
            </a:r>
            <a:r>
              <a:rPr lang="en-US" sz="2450" dirty="0">
                <a:solidFill>
                  <a:schemeClr val="dk1"/>
                </a:solidFill>
                <a:highlight>
                  <a:srgbClr val="FFFFFF"/>
                </a:highlight>
              </a:rPr>
              <a:t> </a:t>
            </a:r>
            <a:r>
              <a:rPr lang="en-US" sz="2450" dirty="0" err="1">
                <a:solidFill>
                  <a:schemeClr val="dk1"/>
                </a:solidFill>
                <a:highlight>
                  <a:srgbClr val="FFFFFF"/>
                </a:highlight>
              </a:rPr>
              <a:t>thời</a:t>
            </a:r>
            <a:r>
              <a:rPr lang="en-US" sz="2450" dirty="0">
                <a:solidFill>
                  <a:schemeClr val="dk1"/>
                </a:solidFill>
                <a:highlight>
                  <a:srgbClr val="FFFFFF"/>
                </a:highlight>
              </a:rPr>
              <a:t>, </a:t>
            </a:r>
            <a:r>
              <a:rPr lang="en-US" sz="2450" dirty="0" err="1">
                <a:solidFill>
                  <a:schemeClr val="dk1"/>
                </a:solidFill>
                <a:highlight>
                  <a:srgbClr val="FFFFFF"/>
                </a:highlight>
              </a:rPr>
              <a:t>đầy</a:t>
            </a:r>
            <a:r>
              <a:rPr lang="en-US" sz="2450" dirty="0">
                <a:solidFill>
                  <a:schemeClr val="dk1"/>
                </a:solidFill>
                <a:highlight>
                  <a:srgbClr val="FFFFFF"/>
                </a:highlight>
              </a:rPr>
              <a:t> </a:t>
            </a:r>
            <a:r>
              <a:rPr lang="en-US" sz="2450" dirty="0" err="1">
                <a:solidFill>
                  <a:schemeClr val="dk1"/>
                </a:solidFill>
                <a:highlight>
                  <a:srgbClr val="FFFFFF"/>
                </a:highlight>
              </a:rPr>
              <a:t>đủ</a:t>
            </a:r>
            <a:r>
              <a:rPr lang="en-US" sz="2450" dirty="0">
                <a:solidFill>
                  <a:schemeClr val="dk1"/>
                </a:solidFill>
                <a:highlight>
                  <a:srgbClr val="FFFFFF"/>
                </a:highlight>
              </a:rPr>
              <a:t>, </a:t>
            </a:r>
            <a:r>
              <a:rPr lang="en-US" sz="2450" dirty="0" err="1">
                <a:solidFill>
                  <a:schemeClr val="dk1"/>
                </a:solidFill>
                <a:highlight>
                  <a:srgbClr val="FFFFFF"/>
                </a:highlight>
              </a:rPr>
              <a:t>chính</a:t>
            </a:r>
            <a:r>
              <a:rPr lang="en-US" sz="2450" dirty="0">
                <a:solidFill>
                  <a:schemeClr val="dk1"/>
                </a:solidFill>
                <a:highlight>
                  <a:srgbClr val="FFFFFF"/>
                </a:highlight>
              </a:rPr>
              <a:t> </a:t>
            </a:r>
            <a:r>
              <a:rPr lang="en-US" sz="2450" dirty="0" err="1">
                <a:solidFill>
                  <a:schemeClr val="dk1"/>
                </a:solidFill>
                <a:highlight>
                  <a:srgbClr val="FFFFFF"/>
                </a:highlight>
              </a:rPr>
              <a:t>xác</a:t>
            </a:r>
            <a:r>
              <a:rPr lang="en-US" sz="2450" dirty="0">
                <a:solidFill>
                  <a:schemeClr val="dk1"/>
                </a:solidFill>
                <a:highlight>
                  <a:srgbClr val="FFFFFF"/>
                </a:highlight>
              </a:rPr>
              <a:t> </a:t>
            </a:r>
            <a:r>
              <a:rPr lang="en-US" sz="2450" dirty="0" err="1">
                <a:solidFill>
                  <a:schemeClr val="dk1"/>
                </a:solidFill>
                <a:highlight>
                  <a:srgbClr val="FFFFFF"/>
                </a:highlight>
              </a:rPr>
              <a:t>cho</a:t>
            </a:r>
            <a:r>
              <a:rPr lang="en-US" sz="2450" dirty="0">
                <a:solidFill>
                  <a:schemeClr val="dk1"/>
                </a:solidFill>
                <a:highlight>
                  <a:srgbClr val="FFFFFF"/>
                </a:highlight>
              </a:rPr>
              <a:t> </a:t>
            </a:r>
            <a:r>
              <a:rPr lang="en-US" sz="2450" dirty="0" err="1">
                <a:solidFill>
                  <a:schemeClr val="dk1"/>
                </a:solidFill>
                <a:highlight>
                  <a:srgbClr val="FFFFFF"/>
                </a:highlight>
              </a:rPr>
              <a:t>công</a:t>
            </a:r>
            <a:r>
              <a:rPr lang="en-US" sz="2450" dirty="0">
                <a:solidFill>
                  <a:schemeClr val="dk1"/>
                </a:solidFill>
                <a:highlight>
                  <a:srgbClr val="FFFFFF"/>
                </a:highlight>
              </a:rPr>
              <a:t> ty </a:t>
            </a:r>
            <a:r>
              <a:rPr lang="en-US" sz="2450" dirty="0" err="1">
                <a:solidFill>
                  <a:schemeClr val="dk1"/>
                </a:solidFill>
                <a:highlight>
                  <a:srgbClr val="FFFFFF"/>
                </a:highlight>
              </a:rPr>
              <a:t>về</a:t>
            </a:r>
            <a:r>
              <a:rPr lang="en-US" sz="2450" dirty="0">
                <a:solidFill>
                  <a:schemeClr val="dk1"/>
                </a:solidFill>
                <a:highlight>
                  <a:srgbClr val="FFFFFF"/>
                </a:highlight>
              </a:rPr>
              <a:t> </a:t>
            </a:r>
            <a:r>
              <a:rPr lang="en-US" sz="2450" dirty="0" err="1">
                <a:solidFill>
                  <a:schemeClr val="dk1"/>
                </a:solidFill>
                <a:highlight>
                  <a:srgbClr val="FFFFFF"/>
                </a:highlight>
              </a:rPr>
              <a:t>doanh</a:t>
            </a:r>
            <a:r>
              <a:rPr lang="en-US" sz="2450" dirty="0">
                <a:solidFill>
                  <a:schemeClr val="dk1"/>
                </a:solidFill>
                <a:highlight>
                  <a:srgbClr val="FFFFFF"/>
                </a:highlight>
              </a:rPr>
              <a:t> </a:t>
            </a:r>
            <a:r>
              <a:rPr lang="en-US" sz="2450" dirty="0" err="1">
                <a:solidFill>
                  <a:schemeClr val="dk1"/>
                </a:solidFill>
                <a:highlight>
                  <a:srgbClr val="FFFFFF"/>
                </a:highlight>
              </a:rPr>
              <a:t>nghiệp</a:t>
            </a:r>
            <a:r>
              <a:rPr lang="en-US" sz="2450" dirty="0">
                <a:solidFill>
                  <a:schemeClr val="dk1"/>
                </a:solidFill>
                <a:highlight>
                  <a:srgbClr val="FFFFFF"/>
                </a:highlight>
              </a:rPr>
              <a:t> </a:t>
            </a:r>
            <a:r>
              <a:rPr lang="en-US" sz="2450" dirty="0" err="1">
                <a:solidFill>
                  <a:schemeClr val="dk1"/>
                </a:solidFill>
                <a:highlight>
                  <a:srgbClr val="FFFFFF"/>
                </a:highlight>
              </a:rPr>
              <a:t>mà</a:t>
            </a:r>
            <a:r>
              <a:rPr lang="en-US" sz="2450" dirty="0">
                <a:solidFill>
                  <a:schemeClr val="dk1"/>
                </a:solidFill>
                <a:highlight>
                  <a:srgbClr val="FFFFFF"/>
                </a:highlight>
              </a:rPr>
              <a:t> </a:t>
            </a:r>
            <a:r>
              <a:rPr lang="en-US" sz="2450" dirty="0" err="1">
                <a:solidFill>
                  <a:schemeClr val="dk1"/>
                </a:solidFill>
                <a:highlight>
                  <a:srgbClr val="FFFFFF"/>
                </a:highlight>
              </a:rPr>
              <a:t>họ</a:t>
            </a:r>
            <a:r>
              <a:rPr lang="en-US" sz="2450" dirty="0">
                <a:solidFill>
                  <a:schemeClr val="dk1"/>
                </a:solidFill>
                <a:highlight>
                  <a:srgbClr val="FFFFFF"/>
                </a:highlight>
              </a:rPr>
              <a:t> </a:t>
            </a:r>
            <a:r>
              <a:rPr lang="en-US" sz="2450" dirty="0" err="1">
                <a:solidFill>
                  <a:schemeClr val="dk1"/>
                </a:solidFill>
                <a:highlight>
                  <a:srgbClr val="FFFFFF"/>
                </a:highlight>
              </a:rPr>
              <a:t>và</a:t>
            </a:r>
            <a:r>
              <a:rPr lang="en-US" sz="2450" dirty="0">
                <a:solidFill>
                  <a:schemeClr val="dk1"/>
                </a:solidFill>
                <a:highlight>
                  <a:srgbClr val="FFFFFF"/>
                </a:highlight>
              </a:rPr>
              <a:t> </a:t>
            </a:r>
            <a:r>
              <a:rPr lang="en-US" sz="2450" dirty="0" err="1">
                <a:solidFill>
                  <a:schemeClr val="dk1"/>
                </a:solidFill>
                <a:highlight>
                  <a:srgbClr val="FFFFFF"/>
                </a:highlight>
              </a:rPr>
              <a:t>người</a:t>
            </a:r>
            <a:r>
              <a:rPr lang="en-US" sz="2450" dirty="0">
                <a:solidFill>
                  <a:schemeClr val="dk1"/>
                </a:solidFill>
                <a:highlight>
                  <a:srgbClr val="FFFFFF"/>
                </a:highlight>
              </a:rPr>
              <a:t> </a:t>
            </a:r>
            <a:r>
              <a:rPr lang="en-US" sz="2450" dirty="0" err="1">
                <a:solidFill>
                  <a:schemeClr val="dk1"/>
                </a:solidFill>
                <a:highlight>
                  <a:srgbClr val="FFFFFF"/>
                </a:highlight>
              </a:rPr>
              <a:t>có</a:t>
            </a:r>
            <a:r>
              <a:rPr lang="en-US" sz="2450" dirty="0">
                <a:solidFill>
                  <a:schemeClr val="dk1"/>
                </a:solidFill>
                <a:highlight>
                  <a:srgbClr val="FFFFFF"/>
                </a:highlight>
              </a:rPr>
              <a:t> </a:t>
            </a:r>
            <a:r>
              <a:rPr lang="en-US" sz="2450" dirty="0" err="1">
                <a:solidFill>
                  <a:schemeClr val="dk1"/>
                </a:solidFill>
                <a:highlight>
                  <a:srgbClr val="FFFFFF"/>
                </a:highlight>
              </a:rPr>
              <a:t>liên</a:t>
            </a:r>
            <a:r>
              <a:rPr lang="en-US" sz="2450" dirty="0">
                <a:solidFill>
                  <a:schemeClr val="dk1"/>
                </a:solidFill>
                <a:highlight>
                  <a:srgbClr val="FFFFFF"/>
                </a:highlight>
              </a:rPr>
              <a:t> </a:t>
            </a:r>
            <a:r>
              <a:rPr lang="en-US" sz="2450" dirty="0" err="1">
                <a:solidFill>
                  <a:schemeClr val="dk1"/>
                </a:solidFill>
                <a:highlight>
                  <a:srgbClr val="FFFFFF"/>
                </a:highlight>
              </a:rPr>
              <a:t>quan</a:t>
            </a:r>
            <a:r>
              <a:rPr lang="en-US" sz="2450" dirty="0">
                <a:solidFill>
                  <a:schemeClr val="dk1"/>
                </a:solidFill>
                <a:highlight>
                  <a:srgbClr val="FFFFFF"/>
                </a:highlight>
              </a:rPr>
              <a:t> </a:t>
            </a:r>
            <a:r>
              <a:rPr lang="en-US" sz="2450" dirty="0" err="1">
                <a:solidFill>
                  <a:schemeClr val="dk1"/>
                </a:solidFill>
                <a:highlight>
                  <a:srgbClr val="FFFFFF"/>
                </a:highlight>
              </a:rPr>
              <a:t>của</a:t>
            </a:r>
            <a:r>
              <a:rPr lang="en-US" sz="2450" dirty="0">
                <a:solidFill>
                  <a:schemeClr val="dk1"/>
                </a:solidFill>
                <a:highlight>
                  <a:srgbClr val="FFFFFF"/>
                </a:highlight>
              </a:rPr>
              <a:t> </a:t>
            </a:r>
            <a:r>
              <a:rPr lang="en-US" sz="2450" dirty="0" err="1">
                <a:solidFill>
                  <a:schemeClr val="dk1"/>
                </a:solidFill>
                <a:highlight>
                  <a:srgbClr val="FFFFFF"/>
                </a:highlight>
              </a:rPr>
              <a:t>họ</a:t>
            </a:r>
            <a:r>
              <a:rPr lang="en-US" sz="2450" dirty="0">
                <a:solidFill>
                  <a:schemeClr val="dk1"/>
                </a:solidFill>
                <a:highlight>
                  <a:srgbClr val="FFFFFF"/>
                </a:highlight>
              </a:rPr>
              <a:t> </a:t>
            </a:r>
            <a:r>
              <a:rPr lang="en-US" sz="2450" dirty="0" err="1">
                <a:solidFill>
                  <a:schemeClr val="dk1"/>
                </a:solidFill>
                <a:highlight>
                  <a:srgbClr val="FFFFFF"/>
                </a:highlight>
              </a:rPr>
              <a:t>làm</a:t>
            </a:r>
            <a:r>
              <a:rPr lang="en-US" sz="2450" dirty="0">
                <a:solidFill>
                  <a:schemeClr val="dk1"/>
                </a:solidFill>
                <a:highlight>
                  <a:srgbClr val="FFFFFF"/>
                </a:highlight>
              </a:rPr>
              <a:t> </a:t>
            </a:r>
            <a:r>
              <a:rPr lang="en-US" sz="2450" dirty="0" err="1">
                <a:solidFill>
                  <a:schemeClr val="dk1"/>
                </a:solidFill>
                <a:highlight>
                  <a:srgbClr val="FFFFFF"/>
                </a:highlight>
              </a:rPr>
              <a:t>chủ</a:t>
            </a:r>
            <a:r>
              <a:rPr lang="en-US" sz="2450" dirty="0">
                <a:solidFill>
                  <a:schemeClr val="dk1"/>
                </a:solidFill>
                <a:highlight>
                  <a:srgbClr val="FFFFFF"/>
                </a:highlight>
              </a:rPr>
              <a:t> </a:t>
            </a:r>
            <a:r>
              <a:rPr lang="en-US" sz="2450" dirty="0" err="1">
                <a:solidFill>
                  <a:schemeClr val="dk1"/>
                </a:solidFill>
                <a:highlight>
                  <a:srgbClr val="FFFFFF"/>
                </a:highlight>
              </a:rPr>
              <a:t>sở</a:t>
            </a:r>
            <a:r>
              <a:rPr lang="en-US" sz="2450" dirty="0">
                <a:solidFill>
                  <a:schemeClr val="dk1"/>
                </a:solidFill>
                <a:highlight>
                  <a:srgbClr val="FFFFFF"/>
                </a:highlight>
              </a:rPr>
              <a:t> </a:t>
            </a:r>
            <a:r>
              <a:rPr lang="en-US" sz="2450" dirty="0" err="1">
                <a:solidFill>
                  <a:schemeClr val="dk1"/>
                </a:solidFill>
                <a:highlight>
                  <a:srgbClr val="FFFFFF"/>
                </a:highlight>
              </a:rPr>
              <a:t>hữu</a:t>
            </a:r>
            <a:r>
              <a:rPr lang="en-US" sz="2450" dirty="0">
                <a:solidFill>
                  <a:schemeClr val="dk1"/>
                </a:solidFill>
                <a:highlight>
                  <a:srgbClr val="FFFFFF"/>
                </a:highlight>
              </a:rPr>
              <a:t> </a:t>
            </a:r>
            <a:r>
              <a:rPr lang="en-US" sz="2450" dirty="0" err="1">
                <a:solidFill>
                  <a:schemeClr val="dk1"/>
                </a:solidFill>
                <a:highlight>
                  <a:srgbClr val="FFFFFF"/>
                </a:highlight>
              </a:rPr>
              <a:t>hoặc</a:t>
            </a:r>
            <a:r>
              <a:rPr lang="en-US" sz="2450" dirty="0">
                <a:solidFill>
                  <a:schemeClr val="dk1"/>
                </a:solidFill>
                <a:highlight>
                  <a:srgbClr val="FFFFFF"/>
                </a:highlight>
              </a:rPr>
              <a:t> </a:t>
            </a:r>
            <a:r>
              <a:rPr lang="en-US" sz="2450" dirty="0" err="1">
                <a:solidFill>
                  <a:schemeClr val="dk1"/>
                </a:solidFill>
                <a:highlight>
                  <a:srgbClr val="FFFFFF"/>
                </a:highlight>
              </a:rPr>
              <a:t>có</a:t>
            </a:r>
            <a:r>
              <a:rPr lang="en-US" sz="2450" dirty="0">
                <a:solidFill>
                  <a:schemeClr val="dk1"/>
                </a:solidFill>
                <a:highlight>
                  <a:srgbClr val="FFFFFF"/>
                </a:highlight>
              </a:rPr>
              <a:t> </a:t>
            </a:r>
            <a:r>
              <a:rPr lang="en-US" sz="2450" dirty="0" err="1">
                <a:solidFill>
                  <a:schemeClr val="dk1"/>
                </a:solidFill>
                <a:highlight>
                  <a:srgbClr val="FFFFFF"/>
                </a:highlight>
              </a:rPr>
              <a:t>cổ</a:t>
            </a:r>
            <a:r>
              <a:rPr lang="en-US" sz="2450" dirty="0">
                <a:solidFill>
                  <a:schemeClr val="dk1"/>
                </a:solidFill>
                <a:highlight>
                  <a:srgbClr val="FFFFFF"/>
                </a:highlight>
              </a:rPr>
              <a:t> </a:t>
            </a:r>
            <a:r>
              <a:rPr lang="en-US" sz="2450" dirty="0" err="1">
                <a:solidFill>
                  <a:schemeClr val="dk1"/>
                </a:solidFill>
                <a:highlight>
                  <a:srgbClr val="FFFFFF"/>
                </a:highlight>
              </a:rPr>
              <a:t>phần</a:t>
            </a:r>
            <a:r>
              <a:rPr lang="en-US" sz="2450" dirty="0">
                <a:solidFill>
                  <a:schemeClr val="dk1"/>
                </a:solidFill>
                <a:highlight>
                  <a:srgbClr val="FFFFFF"/>
                </a:highlight>
              </a:rPr>
              <a:t>, </a:t>
            </a:r>
            <a:r>
              <a:rPr lang="en-US" sz="2450" dirty="0" err="1">
                <a:solidFill>
                  <a:schemeClr val="dk1"/>
                </a:solidFill>
                <a:highlight>
                  <a:srgbClr val="FFFFFF"/>
                </a:highlight>
              </a:rPr>
              <a:t>phần</a:t>
            </a:r>
            <a:r>
              <a:rPr lang="en-US" sz="2450" dirty="0">
                <a:solidFill>
                  <a:schemeClr val="dk1"/>
                </a:solidFill>
                <a:highlight>
                  <a:srgbClr val="FFFFFF"/>
                </a:highlight>
              </a:rPr>
              <a:t> </a:t>
            </a:r>
            <a:r>
              <a:rPr lang="en-US" sz="2450" dirty="0" err="1">
                <a:solidFill>
                  <a:schemeClr val="dk1"/>
                </a:solidFill>
                <a:highlight>
                  <a:srgbClr val="FFFFFF"/>
                </a:highlight>
              </a:rPr>
              <a:t>vốn</a:t>
            </a:r>
            <a:r>
              <a:rPr lang="en-US" sz="2450" dirty="0">
                <a:solidFill>
                  <a:schemeClr val="dk1"/>
                </a:solidFill>
                <a:highlight>
                  <a:srgbClr val="FFFFFF"/>
                </a:highlight>
              </a:rPr>
              <a:t> </a:t>
            </a:r>
            <a:r>
              <a:rPr lang="en-US" sz="2450" dirty="0" err="1">
                <a:solidFill>
                  <a:schemeClr val="dk1"/>
                </a:solidFill>
                <a:highlight>
                  <a:srgbClr val="FFFFFF"/>
                </a:highlight>
              </a:rPr>
              <a:t>góp</a:t>
            </a:r>
            <a:r>
              <a:rPr lang="en-US" sz="2450" dirty="0">
                <a:solidFill>
                  <a:schemeClr val="dk1"/>
                </a:solidFill>
                <a:highlight>
                  <a:srgbClr val="FFFFFF"/>
                </a:highlight>
              </a:rPr>
              <a:t> chi </a:t>
            </a:r>
            <a:r>
              <a:rPr lang="en-US" sz="2450" dirty="0" err="1">
                <a:solidFill>
                  <a:schemeClr val="dk1"/>
                </a:solidFill>
                <a:highlight>
                  <a:srgbClr val="FFFFFF"/>
                </a:highlight>
              </a:rPr>
              <a:t>phố</a:t>
            </a:r>
            <a:endParaRPr sz="2450" dirty="0">
              <a:solidFill>
                <a:schemeClr val="dk1"/>
              </a:solidFill>
              <a:highlight>
                <a:srgbClr val="FFFFFF"/>
              </a:highlight>
            </a:endParaRPr>
          </a:p>
          <a:p>
            <a:pPr marL="457200" lvl="0" indent="-384175" algn="l" rtl="0">
              <a:spcBef>
                <a:spcPts val="0"/>
              </a:spcBef>
              <a:spcAft>
                <a:spcPts val="0"/>
              </a:spcAft>
              <a:buClr>
                <a:schemeClr val="dk1"/>
              </a:buClr>
              <a:buSzPts val="2450"/>
              <a:buChar char="-"/>
            </a:pPr>
            <a:r>
              <a:rPr lang="en-US" sz="2450" dirty="0" err="1">
                <a:solidFill>
                  <a:schemeClr val="dk1"/>
                </a:solidFill>
                <a:highlight>
                  <a:srgbClr val="FFFFFF"/>
                </a:highlight>
              </a:rPr>
              <a:t>Triệu</a:t>
            </a:r>
            <a:r>
              <a:rPr lang="en-US" sz="2450" dirty="0">
                <a:solidFill>
                  <a:schemeClr val="dk1"/>
                </a:solidFill>
                <a:highlight>
                  <a:srgbClr val="FFFFFF"/>
                </a:highlight>
              </a:rPr>
              <a:t> </a:t>
            </a:r>
            <a:r>
              <a:rPr lang="en-US" sz="2450" dirty="0" err="1">
                <a:solidFill>
                  <a:schemeClr val="dk1"/>
                </a:solidFill>
                <a:highlight>
                  <a:srgbClr val="FFFFFF"/>
                </a:highlight>
              </a:rPr>
              <a:t>tập</a:t>
            </a:r>
            <a:r>
              <a:rPr lang="en-US" sz="2450" dirty="0">
                <a:solidFill>
                  <a:schemeClr val="dk1"/>
                </a:solidFill>
                <a:highlight>
                  <a:srgbClr val="FFFFFF"/>
                </a:highlight>
              </a:rPr>
              <a:t> </a:t>
            </a:r>
            <a:r>
              <a:rPr lang="en-US" sz="2450" dirty="0" err="1">
                <a:solidFill>
                  <a:schemeClr val="dk1"/>
                </a:solidFill>
                <a:highlight>
                  <a:srgbClr val="FFFFFF"/>
                </a:highlight>
              </a:rPr>
              <a:t>và</a:t>
            </a:r>
            <a:r>
              <a:rPr lang="en-US" sz="2450" dirty="0">
                <a:solidFill>
                  <a:schemeClr val="dk1"/>
                </a:solidFill>
                <a:highlight>
                  <a:srgbClr val="FFFFFF"/>
                </a:highlight>
              </a:rPr>
              <a:t> </a:t>
            </a:r>
            <a:r>
              <a:rPr lang="en-US" sz="2450" dirty="0" err="1">
                <a:solidFill>
                  <a:schemeClr val="dk1"/>
                </a:solidFill>
                <a:highlight>
                  <a:srgbClr val="FFFFFF"/>
                </a:highlight>
              </a:rPr>
              <a:t>chủ</a:t>
            </a:r>
            <a:r>
              <a:rPr lang="en-US" sz="2450" dirty="0">
                <a:solidFill>
                  <a:schemeClr val="dk1"/>
                </a:solidFill>
                <a:highlight>
                  <a:srgbClr val="FFFFFF"/>
                </a:highlight>
              </a:rPr>
              <a:t> </a:t>
            </a:r>
            <a:r>
              <a:rPr lang="en-US" sz="2450" dirty="0" err="1">
                <a:solidFill>
                  <a:schemeClr val="dk1"/>
                </a:solidFill>
                <a:highlight>
                  <a:srgbClr val="FFFFFF"/>
                </a:highlight>
              </a:rPr>
              <a:t>trì</a:t>
            </a:r>
            <a:r>
              <a:rPr lang="en-US" sz="2450" dirty="0">
                <a:solidFill>
                  <a:schemeClr val="dk1"/>
                </a:solidFill>
                <a:highlight>
                  <a:srgbClr val="FFFFFF"/>
                </a:highlight>
              </a:rPr>
              <a:t> </a:t>
            </a:r>
            <a:r>
              <a:rPr lang="en-US" sz="2450" dirty="0" err="1">
                <a:solidFill>
                  <a:schemeClr val="dk1"/>
                </a:solidFill>
                <a:highlight>
                  <a:srgbClr val="FFFFFF"/>
                </a:highlight>
              </a:rPr>
              <a:t>cuộc</a:t>
            </a:r>
            <a:r>
              <a:rPr lang="en-US" sz="2450" dirty="0">
                <a:solidFill>
                  <a:schemeClr val="dk1"/>
                </a:solidFill>
                <a:highlight>
                  <a:srgbClr val="FFFFFF"/>
                </a:highlight>
              </a:rPr>
              <a:t> </a:t>
            </a:r>
            <a:r>
              <a:rPr lang="en-US" sz="2450" dirty="0" err="1">
                <a:solidFill>
                  <a:schemeClr val="dk1"/>
                </a:solidFill>
                <a:highlight>
                  <a:srgbClr val="FFFFFF"/>
                </a:highlight>
              </a:rPr>
              <a:t>họp</a:t>
            </a:r>
            <a:r>
              <a:rPr lang="en-US" sz="2450" dirty="0">
                <a:solidFill>
                  <a:schemeClr val="dk1"/>
                </a:solidFill>
                <a:highlight>
                  <a:srgbClr val="FFFFFF"/>
                </a:highlight>
              </a:rPr>
              <a:t> </a:t>
            </a:r>
            <a:r>
              <a:rPr lang="en-US" sz="2450" dirty="0" err="1">
                <a:solidFill>
                  <a:schemeClr val="dk1"/>
                </a:solidFill>
                <a:highlight>
                  <a:srgbClr val="FFFFFF"/>
                </a:highlight>
              </a:rPr>
              <a:t>Hội</a:t>
            </a:r>
            <a:r>
              <a:rPr lang="en-US" sz="2450" dirty="0">
                <a:solidFill>
                  <a:schemeClr val="dk1"/>
                </a:solidFill>
                <a:highlight>
                  <a:srgbClr val="FFFFFF"/>
                </a:highlight>
              </a:rPr>
              <a:t> </a:t>
            </a:r>
            <a:r>
              <a:rPr lang="en-US" sz="2450" dirty="0" err="1">
                <a:solidFill>
                  <a:schemeClr val="dk1"/>
                </a:solidFill>
                <a:highlight>
                  <a:srgbClr val="FFFFFF"/>
                </a:highlight>
              </a:rPr>
              <a:t>đồng</a:t>
            </a:r>
            <a:r>
              <a:rPr lang="en-US" sz="2450" dirty="0">
                <a:solidFill>
                  <a:schemeClr val="dk1"/>
                </a:solidFill>
                <a:highlight>
                  <a:srgbClr val="FFFFFF"/>
                </a:highlight>
              </a:rPr>
              <a:t> </a:t>
            </a:r>
            <a:r>
              <a:rPr lang="en-US" sz="2450" dirty="0" err="1">
                <a:solidFill>
                  <a:schemeClr val="dk1"/>
                </a:solidFill>
                <a:highlight>
                  <a:srgbClr val="FFFFFF"/>
                </a:highlight>
              </a:rPr>
              <a:t>thành</a:t>
            </a:r>
            <a:r>
              <a:rPr lang="en-US" sz="2450" dirty="0">
                <a:solidFill>
                  <a:schemeClr val="dk1"/>
                </a:solidFill>
                <a:highlight>
                  <a:srgbClr val="FFFFFF"/>
                </a:highlight>
              </a:rPr>
              <a:t> </a:t>
            </a:r>
            <a:r>
              <a:rPr lang="en-US" sz="2450" dirty="0" err="1">
                <a:solidFill>
                  <a:schemeClr val="dk1"/>
                </a:solidFill>
                <a:highlight>
                  <a:srgbClr val="FFFFFF"/>
                </a:highlight>
              </a:rPr>
              <a:t>viên</a:t>
            </a:r>
            <a:r>
              <a:rPr lang="en-US" sz="2450" dirty="0">
                <a:solidFill>
                  <a:schemeClr val="dk1"/>
                </a:solidFill>
                <a:highlight>
                  <a:srgbClr val="FFFFFF"/>
                </a:highlight>
              </a:rPr>
              <a:t> </a:t>
            </a:r>
            <a:r>
              <a:rPr lang="en-US" sz="2450" dirty="0" err="1">
                <a:solidFill>
                  <a:schemeClr val="dk1"/>
                </a:solidFill>
                <a:highlight>
                  <a:srgbClr val="FFFFFF"/>
                </a:highlight>
              </a:rPr>
              <a:t>hoặc</a:t>
            </a:r>
            <a:r>
              <a:rPr lang="en-US" sz="2450" dirty="0">
                <a:solidFill>
                  <a:schemeClr val="dk1"/>
                </a:solidFill>
                <a:highlight>
                  <a:srgbClr val="FFFFFF"/>
                </a:highlight>
              </a:rPr>
              <a:t> </a:t>
            </a:r>
            <a:r>
              <a:rPr lang="en-US" sz="2450" dirty="0" err="1">
                <a:solidFill>
                  <a:schemeClr val="dk1"/>
                </a:solidFill>
                <a:highlight>
                  <a:srgbClr val="FFFFFF"/>
                </a:highlight>
              </a:rPr>
              <a:t>tổ</a:t>
            </a:r>
            <a:r>
              <a:rPr lang="en-US" sz="2450" dirty="0">
                <a:solidFill>
                  <a:schemeClr val="dk1"/>
                </a:solidFill>
                <a:highlight>
                  <a:srgbClr val="FFFFFF"/>
                </a:highlight>
              </a:rPr>
              <a:t> </a:t>
            </a:r>
            <a:r>
              <a:rPr lang="en-US" sz="2450" dirty="0" err="1">
                <a:solidFill>
                  <a:schemeClr val="dk1"/>
                </a:solidFill>
                <a:highlight>
                  <a:srgbClr val="FFFFFF"/>
                </a:highlight>
              </a:rPr>
              <a:t>chức</a:t>
            </a:r>
            <a:r>
              <a:rPr lang="en-US" sz="2450" dirty="0">
                <a:solidFill>
                  <a:schemeClr val="dk1"/>
                </a:solidFill>
                <a:highlight>
                  <a:srgbClr val="FFFFFF"/>
                </a:highlight>
              </a:rPr>
              <a:t> </a:t>
            </a:r>
            <a:r>
              <a:rPr lang="en-US" sz="2450" dirty="0" err="1">
                <a:solidFill>
                  <a:schemeClr val="dk1"/>
                </a:solidFill>
                <a:highlight>
                  <a:srgbClr val="FFFFFF"/>
                </a:highlight>
              </a:rPr>
              <a:t>việc</a:t>
            </a:r>
            <a:r>
              <a:rPr lang="en-US" sz="2450" dirty="0">
                <a:solidFill>
                  <a:schemeClr val="dk1"/>
                </a:solidFill>
                <a:highlight>
                  <a:srgbClr val="FFFFFF"/>
                </a:highlight>
              </a:rPr>
              <a:t> </a:t>
            </a:r>
            <a:r>
              <a:rPr lang="en-US" sz="2450" dirty="0" err="1">
                <a:solidFill>
                  <a:schemeClr val="dk1"/>
                </a:solidFill>
                <a:highlight>
                  <a:srgbClr val="FFFFFF"/>
                </a:highlight>
              </a:rPr>
              <a:t>lấy</a:t>
            </a:r>
            <a:r>
              <a:rPr lang="en-US" sz="2450" dirty="0">
                <a:solidFill>
                  <a:schemeClr val="dk1"/>
                </a:solidFill>
                <a:highlight>
                  <a:srgbClr val="FFFFFF"/>
                </a:highlight>
              </a:rPr>
              <a:t> ý </a:t>
            </a:r>
            <a:r>
              <a:rPr lang="en-US" sz="2450" dirty="0" err="1">
                <a:solidFill>
                  <a:schemeClr val="dk1"/>
                </a:solidFill>
                <a:highlight>
                  <a:srgbClr val="FFFFFF"/>
                </a:highlight>
              </a:rPr>
              <a:t>kiến</a:t>
            </a:r>
            <a:r>
              <a:rPr lang="en-US" sz="2450" dirty="0">
                <a:solidFill>
                  <a:schemeClr val="dk1"/>
                </a:solidFill>
                <a:highlight>
                  <a:srgbClr val="FFFFFF"/>
                </a:highlight>
              </a:rPr>
              <a:t> </a:t>
            </a:r>
            <a:r>
              <a:rPr lang="en-US" sz="2450" dirty="0" err="1">
                <a:solidFill>
                  <a:schemeClr val="dk1"/>
                </a:solidFill>
                <a:highlight>
                  <a:srgbClr val="FFFFFF"/>
                </a:highlight>
              </a:rPr>
              <a:t>các</a:t>
            </a:r>
            <a:r>
              <a:rPr lang="en-US" sz="2450" dirty="0">
                <a:solidFill>
                  <a:schemeClr val="dk1"/>
                </a:solidFill>
                <a:highlight>
                  <a:srgbClr val="FFFFFF"/>
                </a:highlight>
              </a:rPr>
              <a:t> </a:t>
            </a:r>
            <a:r>
              <a:rPr lang="en-US" sz="2450" dirty="0" err="1">
                <a:solidFill>
                  <a:schemeClr val="dk1"/>
                </a:solidFill>
                <a:highlight>
                  <a:srgbClr val="FFFFFF"/>
                </a:highlight>
              </a:rPr>
              <a:t>thành</a:t>
            </a:r>
            <a:r>
              <a:rPr lang="en-US" sz="2450" dirty="0">
                <a:solidFill>
                  <a:schemeClr val="dk1"/>
                </a:solidFill>
                <a:highlight>
                  <a:srgbClr val="FFFFFF"/>
                </a:highlight>
              </a:rPr>
              <a:t> </a:t>
            </a:r>
            <a:r>
              <a:rPr lang="en-US" sz="2450" dirty="0" err="1">
                <a:solidFill>
                  <a:schemeClr val="dk1"/>
                </a:solidFill>
                <a:highlight>
                  <a:srgbClr val="FFFFFF"/>
                </a:highlight>
              </a:rPr>
              <a:t>viên</a:t>
            </a:r>
            <a:r>
              <a:rPr lang="en-US" sz="2450" dirty="0">
                <a:solidFill>
                  <a:schemeClr val="dk1"/>
                </a:solidFill>
                <a:highlight>
                  <a:srgbClr val="FFFFFF"/>
                </a:highlight>
              </a:rPr>
              <a:t>.</a:t>
            </a:r>
            <a:endParaRPr sz="2450" dirty="0">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5b05dcc99a_0_16"/>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HỘI ĐỒNG THÀNH VIÊN</a:t>
            </a:r>
            <a:endParaRPr sz="3700"/>
          </a:p>
        </p:txBody>
      </p:sp>
      <p:sp>
        <p:nvSpPr>
          <p:cNvPr id="631" name="Google Shape;631;g15b05dcc99a_0_16"/>
          <p:cNvSpPr txBox="1"/>
          <p:nvPr/>
        </p:nvSpPr>
        <p:spPr>
          <a:xfrm>
            <a:off x="534845" y="2488940"/>
            <a:ext cx="11408705" cy="2077462"/>
          </a:xfrm>
          <a:prstGeom prst="rect">
            <a:avLst/>
          </a:prstGeom>
          <a:noFill/>
          <a:ln>
            <a:noFill/>
          </a:ln>
        </p:spPr>
        <p:txBody>
          <a:bodyPr spcFirstLastPara="1" wrap="square" lIns="91425" tIns="91425" rIns="91425" bIns="91425" anchor="t" anchorCtr="0">
            <a:spAutoFit/>
          </a:bodyPr>
          <a:lstStyle/>
          <a:p>
            <a:pPr marL="457200" lvl="0" indent="-358775" algn="l" rtl="0">
              <a:spcBef>
                <a:spcPts val="0"/>
              </a:spcBef>
              <a:spcAft>
                <a:spcPts val="0"/>
              </a:spcAft>
              <a:buClr>
                <a:srgbClr val="2A2A2A"/>
              </a:buClr>
              <a:buSzPts val="2050"/>
              <a:buChar char="-"/>
            </a:pPr>
            <a:r>
              <a:rPr lang="en-US" sz="2050" dirty="0" err="1">
                <a:solidFill>
                  <a:srgbClr val="2A2A2A"/>
                </a:solidFill>
                <a:highlight>
                  <a:srgbClr val="FFFFFF"/>
                </a:highlight>
              </a:rPr>
              <a:t>Hội</a:t>
            </a:r>
            <a:r>
              <a:rPr lang="en-US" sz="2050" dirty="0">
                <a:solidFill>
                  <a:srgbClr val="2A2A2A"/>
                </a:solidFill>
                <a:highlight>
                  <a:srgbClr val="FFFFFF"/>
                </a:highlight>
              </a:rPr>
              <a:t> </a:t>
            </a:r>
            <a:r>
              <a:rPr lang="en-US" sz="2050" dirty="0" err="1">
                <a:solidFill>
                  <a:srgbClr val="2A2A2A"/>
                </a:solidFill>
                <a:highlight>
                  <a:srgbClr val="FFFFFF"/>
                </a:highlight>
              </a:rPr>
              <a:t>đồng</a:t>
            </a:r>
            <a:r>
              <a:rPr lang="en-US" sz="2050" dirty="0">
                <a:solidFill>
                  <a:srgbClr val="2A2A2A"/>
                </a:solidFill>
                <a:highlight>
                  <a:srgbClr val="FFFFFF"/>
                </a:highlight>
              </a:rPr>
              <a:t> </a:t>
            </a:r>
            <a:r>
              <a:rPr lang="en-US" sz="2050" dirty="0" err="1">
                <a:solidFill>
                  <a:srgbClr val="2A2A2A"/>
                </a:solidFill>
                <a:highlight>
                  <a:srgbClr val="FFFFFF"/>
                </a:highlight>
              </a:rPr>
              <a:t>thành</a:t>
            </a:r>
            <a:r>
              <a:rPr lang="en-US" sz="2050" dirty="0">
                <a:solidFill>
                  <a:srgbClr val="2A2A2A"/>
                </a:solidFill>
                <a:highlight>
                  <a:srgbClr val="FFFFFF"/>
                </a:highlight>
              </a:rPr>
              <a:t> </a:t>
            </a:r>
            <a:r>
              <a:rPr lang="en-US" sz="2050" dirty="0" err="1">
                <a:solidFill>
                  <a:srgbClr val="2A2A2A"/>
                </a:solidFill>
                <a:highlight>
                  <a:srgbClr val="FFFFFF"/>
                </a:highlight>
              </a:rPr>
              <a:t>viên</a:t>
            </a:r>
            <a:r>
              <a:rPr lang="en-US" sz="2050" dirty="0">
                <a:solidFill>
                  <a:srgbClr val="2A2A2A"/>
                </a:solidFill>
                <a:highlight>
                  <a:srgbClr val="FFFFFF"/>
                </a:highlight>
              </a:rPr>
              <a:t> </a:t>
            </a:r>
            <a:r>
              <a:rPr lang="en-US" sz="2050" dirty="0" err="1">
                <a:solidFill>
                  <a:srgbClr val="2A2A2A"/>
                </a:solidFill>
                <a:highlight>
                  <a:srgbClr val="FFFFFF"/>
                </a:highlight>
              </a:rPr>
              <a:t>gồm</a:t>
            </a:r>
            <a:r>
              <a:rPr lang="en-US" sz="2050" dirty="0">
                <a:solidFill>
                  <a:srgbClr val="2A2A2A"/>
                </a:solidFill>
                <a:highlight>
                  <a:srgbClr val="FFFFFF"/>
                </a:highlight>
              </a:rPr>
              <a:t> </a:t>
            </a:r>
            <a:r>
              <a:rPr lang="en-US" sz="2050" dirty="0" err="1">
                <a:solidFill>
                  <a:srgbClr val="2A2A2A"/>
                </a:solidFill>
                <a:highlight>
                  <a:srgbClr val="FFFFFF"/>
                </a:highlight>
              </a:rPr>
              <a:t>tất</a:t>
            </a:r>
            <a:r>
              <a:rPr lang="en-US" sz="2050" dirty="0">
                <a:solidFill>
                  <a:srgbClr val="2A2A2A"/>
                </a:solidFill>
                <a:highlight>
                  <a:srgbClr val="FFFFFF"/>
                </a:highlight>
              </a:rPr>
              <a:t> </a:t>
            </a:r>
            <a:r>
              <a:rPr lang="en-US" sz="2050" dirty="0" err="1">
                <a:solidFill>
                  <a:srgbClr val="2A2A2A"/>
                </a:solidFill>
                <a:highlight>
                  <a:srgbClr val="FFFFFF"/>
                </a:highlight>
              </a:rPr>
              <a:t>cả</a:t>
            </a:r>
            <a:r>
              <a:rPr lang="en-US" sz="2050" dirty="0">
                <a:solidFill>
                  <a:srgbClr val="2A2A2A"/>
                </a:solidFill>
                <a:highlight>
                  <a:srgbClr val="FFFFFF"/>
                </a:highlight>
              </a:rPr>
              <a:t> </a:t>
            </a:r>
            <a:r>
              <a:rPr lang="en-US" sz="2050" dirty="0" err="1">
                <a:solidFill>
                  <a:srgbClr val="2A2A2A"/>
                </a:solidFill>
                <a:highlight>
                  <a:srgbClr val="FFFFFF"/>
                </a:highlight>
              </a:rPr>
              <a:t>các</a:t>
            </a:r>
            <a:r>
              <a:rPr lang="en-US" sz="2050" dirty="0">
                <a:solidFill>
                  <a:srgbClr val="2A2A2A"/>
                </a:solidFill>
                <a:highlight>
                  <a:srgbClr val="FFFFFF"/>
                </a:highlight>
              </a:rPr>
              <a:t> </a:t>
            </a:r>
            <a:r>
              <a:rPr lang="en-US" sz="2050" dirty="0" err="1">
                <a:solidFill>
                  <a:srgbClr val="2A2A2A"/>
                </a:solidFill>
                <a:highlight>
                  <a:srgbClr val="FFFFFF"/>
                </a:highlight>
              </a:rPr>
              <a:t>thành</a:t>
            </a:r>
            <a:r>
              <a:rPr lang="en-US" sz="2050" dirty="0">
                <a:solidFill>
                  <a:srgbClr val="2A2A2A"/>
                </a:solidFill>
                <a:highlight>
                  <a:srgbClr val="FFFFFF"/>
                </a:highlight>
              </a:rPr>
              <a:t> </a:t>
            </a:r>
            <a:r>
              <a:rPr lang="en-US" sz="2050" dirty="0" err="1">
                <a:solidFill>
                  <a:srgbClr val="2A2A2A"/>
                </a:solidFill>
                <a:highlight>
                  <a:srgbClr val="FFFFFF"/>
                </a:highlight>
              </a:rPr>
              <a:t>viên</a:t>
            </a:r>
            <a:r>
              <a:rPr lang="en-US" sz="2050" dirty="0">
                <a:solidFill>
                  <a:srgbClr val="2A2A2A"/>
                </a:solidFill>
                <a:highlight>
                  <a:srgbClr val="FFFFFF"/>
                </a:highlight>
              </a:rPr>
              <a:t> </a:t>
            </a:r>
            <a:r>
              <a:rPr lang="en-US" sz="2050" dirty="0" err="1">
                <a:solidFill>
                  <a:srgbClr val="2A2A2A"/>
                </a:solidFill>
                <a:highlight>
                  <a:srgbClr val="FFFFFF"/>
                </a:highlight>
              </a:rPr>
              <a:t>công</a:t>
            </a:r>
            <a:r>
              <a:rPr lang="en-US" sz="2050" dirty="0">
                <a:solidFill>
                  <a:srgbClr val="2A2A2A"/>
                </a:solidFill>
                <a:highlight>
                  <a:srgbClr val="FFFFFF"/>
                </a:highlight>
              </a:rPr>
              <a:t> ty, </a:t>
            </a:r>
            <a:r>
              <a:rPr lang="en-US" sz="2050" dirty="0" err="1">
                <a:solidFill>
                  <a:srgbClr val="2A2A2A"/>
                </a:solidFill>
                <a:highlight>
                  <a:srgbClr val="FFFFFF"/>
                </a:highlight>
              </a:rPr>
              <a:t>là</a:t>
            </a:r>
            <a:r>
              <a:rPr lang="en-US" sz="2050" dirty="0">
                <a:solidFill>
                  <a:srgbClr val="2A2A2A"/>
                </a:solidFill>
                <a:highlight>
                  <a:srgbClr val="FFFFFF"/>
                </a:highlight>
              </a:rPr>
              <a:t> </a:t>
            </a:r>
            <a:r>
              <a:rPr lang="en-US" sz="2050" dirty="0" err="1">
                <a:solidFill>
                  <a:srgbClr val="2A2A2A"/>
                </a:solidFill>
                <a:highlight>
                  <a:srgbClr val="FFFFFF"/>
                </a:highlight>
              </a:rPr>
              <a:t>cơ</a:t>
            </a:r>
            <a:r>
              <a:rPr lang="en-US" sz="2050" dirty="0">
                <a:solidFill>
                  <a:srgbClr val="2A2A2A"/>
                </a:solidFill>
                <a:highlight>
                  <a:srgbClr val="FFFFFF"/>
                </a:highlight>
              </a:rPr>
              <a:t> </a:t>
            </a:r>
            <a:r>
              <a:rPr lang="en-US" sz="2050" dirty="0" err="1">
                <a:solidFill>
                  <a:srgbClr val="2A2A2A"/>
                </a:solidFill>
                <a:highlight>
                  <a:srgbClr val="FFFFFF"/>
                </a:highlight>
              </a:rPr>
              <a:t>quan</a:t>
            </a:r>
            <a:r>
              <a:rPr lang="en-US" sz="2050" dirty="0">
                <a:solidFill>
                  <a:srgbClr val="2A2A2A"/>
                </a:solidFill>
                <a:highlight>
                  <a:srgbClr val="FFFFFF"/>
                </a:highlight>
              </a:rPr>
              <a:t> </a:t>
            </a:r>
            <a:r>
              <a:rPr lang="en-US" sz="2050" dirty="0" err="1">
                <a:solidFill>
                  <a:srgbClr val="2A2A2A"/>
                </a:solidFill>
                <a:highlight>
                  <a:srgbClr val="FFFFFF"/>
                </a:highlight>
              </a:rPr>
              <a:t>quyết</a:t>
            </a:r>
            <a:r>
              <a:rPr lang="en-US" sz="2050" dirty="0">
                <a:solidFill>
                  <a:srgbClr val="2A2A2A"/>
                </a:solidFill>
                <a:highlight>
                  <a:srgbClr val="FFFFFF"/>
                </a:highlight>
              </a:rPr>
              <a:t> </a:t>
            </a:r>
            <a:r>
              <a:rPr lang="en-US" sz="2050" dirty="0" err="1">
                <a:solidFill>
                  <a:srgbClr val="2A2A2A"/>
                </a:solidFill>
                <a:highlight>
                  <a:srgbClr val="FFFFFF"/>
                </a:highlight>
              </a:rPr>
              <a:t>định</a:t>
            </a:r>
            <a:r>
              <a:rPr lang="en-US" sz="2050" dirty="0">
                <a:solidFill>
                  <a:srgbClr val="2A2A2A"/>
                </a:solidFill>
                <a:highlight>
                  <a:srgbClr val="FFFFFF"/>
                </a:highlight>
              </a:rPr>
              <a:t> </a:t>
            </a:r>
            <a:r>
              <a:rPr lang="en-US" sz="2050" dirty="0" err="1">
                <a:solidFill>
                  <a:srgbClr val="2A2A2A"/>
                </a:solidFill>
                <a:highlight>
                  <a:srgbClr val="FFFFFF"/>
                </a:highlight>
              </a:rPr>
              <a:t>cao</a:t>
            </a:r>
            <a:r>
              <a:rPr lang="en-US" sz="2050" dirty="0">
                <a:solidFill>
                  <a:srgbClr val="2A2A2A"/>
                </a:solidFill>
                <a:highlight>
                  <a:srgbClr val="FFFFFF"/>
                </a:highlight>
              </a:rPr>
              <a:t> </a:t>
            </a:r>
            <a:r>
              <a:rPr lang="en-US" sz="2050" dirty="0" err="1">
                <a:solidFill>
                  <a:srgbClr val="2A2A2A"/>
                </a:solidFill>
                <a:highlight>
                  <a:srgbClr val="FFFFFF"/>
                </a:highlight>
              </a:rPr>
              <a:t>nhất</a:t>
            </a:r>
            <a:r>
              <a:rPr lang="en-US" sz="2050" dirty="0">
                <a:solidFill>
                  <a:srgbClr val="2A2A2A"/>
                </a:solidFill>
                <a:highlight>
                  <a:srgbClr val="FFFFFF"/>
                </a:highlight>
              </a:rPr>
              <a:t> </a:t>
            </a:r>
            <a:r>
              <a:rPr lang="en-US" sz="2050" dirty="0" err="1">
                <a:solidFill>
                  <a:srgbClr val="2A2A2A"/>
                </a:solidFill>
                <a:highlight>
                  <a:srgbClr val="FFFFFF"/>
                </a:highlight>
              </a:rPr>
              <a:t>của</a:t>
            </a:r>
            <a:r>
              <a:rPr lang="en-US" sz="2050" dirty="0">
                <a:solidFill>
                  <a:srgbClr val="2A2A2A"/>
                </a:solidFill>
                <a:highlight>
                  <a:srgbClr val="FFFFFF"/>
                </a:highlight>
              </a:rPr>
              <a:t> </a:t>
            </a:r>
            <a:r>
              <a:rPr lang="en-US" sz="2050" dirty="0" err="1">
                <a:solidFill>
                  <a:srgbClr val="2A2A2A"/>
                </a:solidFill>
                <a:highlight>
                  <a:srgbClr val="FFFFFF"/>
                </a:highlight>
              </a:rPr>
              <a:t>công</a:t>
            </a:r>
            <a:r>
              <a:rPr lang="en-US" sz="2050" dirty="0">
                <a:solidFill>
                  <a:srgbClr val="2A2A2A"/>
                </a:solidFill>
                <a:highlight>
                  <a:srgbClr val="FFFFFF"/>
                </a:highlight>
              </a:rPr>
              <a:t> ty.</a:t>
            </a:r>
            <a:endParaRPr sz="2050" dirty="0">
              <a:solidFill>
                <a:srgbClr val="2A2A2A"/>
              </a:solidFill>
              <a:highlight>
                <a:srgbClr val="FFFFFF"/>
              </a:highlight>
            </a:endParaRPr>
          </a:p>
          <a:p>
            <a:pPr marL="457200" lvl="0" indent="-358775" algn="l" rtl="0">
              <a:spcBef>
                <a:spcPts val="0"/>
              </a:spcBef>
              <a:spcAft>
                <a:spcPts val="0"/>
              </a:spcAft>
              <a:buClr>
                <a:srgbClr val="2A2A2A"/>
              </a:buClr>
              <a:buSzPts val="2050"/>
              <a:buChar char="-"/>
            </a:pPr>
            <a:r>
              <a:rPr lang="en-US" sz="2050" dirty="0" err="1">
                <a:solidFill>
                  <a:srgbClr val="2A2A2A"/>
                </a:solidFill>
                <a:highlight>
                  <a:srgbClr val="FFFFFF"/>
                </a:highlight>
              </a:rPr>
              <a:t>Quyết</a:t>
            </a:r>
            <a:r>
              <a:rPr lang="en-US" sz="2050" dirty="0">
                <a:solidFill>
                  <a:srgbClr val="2A2A2A"/>
                </a:solidFill>
                <a:highlight>
                  <a:srgbClr val="FFFFFF"/>
                </a:highlight>
              </a:rPr>
              <a:t> </a:t>
            </a:r>
            <a:r>
              <a:rPr lang="en-US" sz="2050" dirty="0" err="1">
                <a:solidFill>
                  <a:srgbClr val="2A2A2A"/>
                </a:solidFill>
                <a:highlight>
                  <a:srgbClr val="FFFFFF"/>
                </a:highlight>
              </a:rPr>
              <a:t>định</a:t>
            </a:r>
            <a:r>
              <a:rPr lang="en-US" sz="2050" dirty="0">
                <a:solidFill>
                  <a:srgbClr val="2A2A2A"/>
                </a:solidFill>
                <a:highlight>
                  <a:srgbClr val="FFFFFF"/>
                </a:highlight>
              </a:rPr>
              <a:t> </a:t>
            </a:r>
            <a:r>
              <a:rPr lang="en-US" sz="2050" dirty="0" err="1">
                <a:solidFill>
                  <a:srgbClr val="2A2A2A"/>
                </a:solidFill>
                <a:highlight>
                  <a:srgbClr val="FFFFFF"/>
                </a:highlight>
              </a:rPr>
              <a:t>dự</a:t>
            </a:r>
            <a:r>
              <a:rPr lang="en-US" sz="2050" dirty="0">
                <a:solidFill>
                  <a:srgbClr val="2A2A2A"/>
                </a:solidFill>
                <a:highlight>
                  <a:srgbClr val="FFFFFF"/>
                </a:highlight>
              </a:rPr>
              <a:t> </a:t>
            </a:r>
            <a:r>
              <a:rPr lang="en-US" sz="2050" dirty="0" err="1">
                <a:solidFill>
                  <a:srgbClr val="2A2A2A"/>
                </a:solidFill>
                <a:highlight>
                  <a:srgbClr val="FFFFFF"/>
                </a:highlight>
              </a:rPr>
              <a:t>án</a:t>
            </a:r>
            <a:r>
              <a:rPr lang="en-US" sz="2050" dirty="0">
                <a:solidFill>
                  <a:srgbClr val="2A2A2A"/>
                </a:solidFill>
                <a:highlight>
                  <a:srgbClr val="FFFFFF"/>
                </a:highlight>
              </a:rPr>
              <a:t> </a:t>
            </a:r>
            <a:r>
              <a:rPr lang="en-US" sz="2050" dirty="0" err="1">
                <a:solidFill>
                  <a:srgbClr val="2A2A2A"/>
                </a:solidFill>
                <a:highlight>
                  <a:srgbClr val="FFFFFF"/>
                </a:highlight>
              </a:rPr>
              <a:t>đầu</a:t>
            </a:r>
            <a:r>
              <a:rPr lang="en-US" sz="2050" dirty="0">
                <a:solidFill>
                  <a:srgbClr val="2A2A2A"/>
                </a:solidFill>
                <a:highlight>
                  <a:srgbClr val="FFFFFF"/>
                </a:highlight>
              </a:rPr>
              <a:t> </a:t>
            </a:r>
            <a:r>
              <a:rPr lang="en-US" sz="2050" dirty="0" err="1">
                <a:solidFill>
                  <a:srgbClr val="2A2A2A"/>
                </a:solidFill>
                <a:highlight>
                  <a:srgbClr val="FFFFFF"/>
                </a:highlight>
              </a:rPr>
              <a:t>tư</a:t>
            </a:r>
            <a:r>
              <a:rPr lang="en-US" sz="2050" dirty="0">
                <a:solidFill>
                  <a:srgbClr val="2A2A2A"/>
                </a:solidFill>
                <a:highlight>
                  <a:srgbClr val="FFFFFF"/>
                </a:highlight>
              </a:rPr>
              <a:t> </a:t>
            </a:r>
            <a:r>
              <a:rPr lang="en-US" sz="2050" dirty="0" err="1">
                <a:solidFill>
                  <a:srgbClr val="2A2A2A"/>
                </a:solidFill>
                <a:highlight>
                  <a:srgbClr val="FFFFFF"/>
                </a:highlight>
              </a:rPr>
              <a:t>phát</a:t>
            </a:r>
            <a:r>
              <a:rPr lang="en-US" sz="2050" dirty="0">
                <a:solidFill>
                  <a:srgbClr val="2A2A2A"/>
                </a:solidFill>
                <a:highlight>
                  <a:srgbClr val="FFFFFF"/>
                </a:highlight>
              </a:rPr>
              <a:t> </a:t>
            </a:r>
            <a:r>
              <a:rPr lang="en-US" sz="2050" dirty="0" err="1">
                <a:solidFill>
                  <a:srgbClr val="2A2A2A"/>
                </a:solidFill>
                <a:highlight>
                  <a:srgbClr val="FFFFFF"/>
                </a:highlight>
              </a:rPr>
              <a:t>triển</a:t>
            </a:r>
            <a:r>
              <a:rPr lang="en-US" sz="2050" dirty="0">
                <a:solidFill>
                  <a:srgbClr val="2A2A2A"/>
                </a:solidFill>
                <a:highlight>
                  <a:srgbClr val="FFFFFF"/>
                </a:highlight>
              </a:rPr>
              <a:t> </a:t>
            </a:r>
            <a:r>
              <a:rPr lang="en-US" sz="2050" dirty="0" err="1">
                <a:solidFill>
                  <a:srgbClr val="2A2A2A"/>
                </a:solidFill>
                <a:highlight>
                  <a:srgbClr val="FFFFFF"/>
                </a:highlight>
              </a:rPr>
              <a:t>của</a:t>
            </a:r>
            <a:r>
              <a:rPr lang="en-US" sz="2050" dirty="0">
                <a:solidFill>
                  <a:srgbClr val="2A2A2A"/>
                </a:solidFill>
                <a:highlight>
                  <a:srgbClr val="FFFFFF"/>
                </a:highlight>
              </a:rPr>
              <a:t> </a:t>
            </a:r>
            <a:r>
              <a:rPr lang="en-US" sz="2050" dirty="0" err="1">
                <a:solidFill>
                  <a:srgbClr val="2A2A2A"/>
                </a:solidFill>
                <a:highlight>
                  <a:srgbClr val="FFFFFF"/>
                </a:highlight>
              </a:rPr>
              <a:t>công</a:t>
            </a:r>
            <a:r>
              <a:rPr lang="en-US" sz="2050" dirty="0">
                <a:solidFill>
                  <a:srgbClr val="2A2A2A"/>
                </a:solidFill>
                <a:highlight>
                  <a:srgbClr val="FFFFFF"/>
                </a:highlight>
              </a:rPr>
              <a:t> ty.</a:t>
            </a:r>
            <a:endParaRPr sz="2050" dirty="0">
              <a:solidFill>
                <a:srgbClr val="2A2A2A"/>
              </a:solidFill>
              <a:highlight>
                <a:srgbClr val="FFFFFF"/>
              </a:highlight>
            </a:endParaRPr>
          </a:p>
          <a:p>
            <a:pPr marL="457200" lvl="0" indent="-358775" algn="l" rtl="0">
              <a:spcBef>
                <a:spcPts val="0"/>
              </a:spcBef>
              <a:spcAft>
                <a:spcPts val="0"/>
              </a:spcAft>
              <a:buClr>
                <a:srgbClr val="2A2A2A"/>
              </a:buClr>
              <a:buSzPts val="2050"/>
              <a:buChar char="-"/>
            </a:pPr>
            <a:r>
              <a:rPr lang="en-US" sz="2050" dirty="0" err="1">
                <a:solidFill>
                  <a:srgbClr val="2A2A2A"/>
                </a:solidFill>
                <a:highlight>
                  <a:srgbClr val="FFFFFF"/>
                </a:highlight>
              </a:rPr>
              <a:t>Quyết</a:t>
            </a:r>
            <a:r>
              <a:rPr lang="en-US" sz="2050" dirty="0">
                <a:solidFill>
                  <a:srgbClr val="2A2A2A"/>
                </a:solidFill>
                <a:highlight>
                  <a:srgbClr val="FFFFFF"/>
                </a:highlight>
              </a:rPr>
              <a:t> </a:t>
            </a:r>
            <a:r>
              <a:rPr lang="en-US" sz="2050" dirty="0" err="1">
                <a:solidFill>
                  <a:srgbClr val="2A2A2A"/>
                </a:solidFill>
                <a:highlight>
                  <a:srgbClr val="FFFFFF"/>
                </a:highlight>
              </a:rPr>
              <a:t>định</a:t>
            </a:r>
            <a:r>
              <a:rPr lang="en-US" sz="2050" dirty="0">
                <a:solidFill>
                  <a:srgbClr val="2A2A2A"/>
                </a:solidFill>
                <a:highlight>
                  <a:srgbClr val="FFFFFF"/>
                </a:highlight>
              </a:rPr>
              <a:t> </a:t>
            </a:r>
            <a:r>
              <a:rPr lang="en-US" sz="2050" dirty="0" err="1">
                <a:solidFill>
                  <a:srgbClr val="2A2A2A"/>
                </a:solidFill>
                <a:highlight>
                  <a:srgbClr val="FFFFFF"/>
                </a:highlight>
              </a:rPr>
              <a:t>mức</a:t>
            </a:r>
            <a:r>
              <a:rPr lang="en-US" sz="2050" dirty="0">
                <a:solidFill>
                  <a:srgbClr val="2A2A2A"/>
                </a:solidFill>
                <a:highlight>
                  <a:srgbClr val="FFFFFF"/>
                </a:highlight>
              </a:rPr>
              <a:t> </a:t>
            </a:r>
            <a:r>
              <a:rPr lang="en-US" sz="2050" dirty="0" err="1">
                <a:solidFill>
                  <a:srgbClr val="2A2A2A"/>
                </a:solidFill>
                <a:highlight>
                  <a:srgbClr val="FFFFFF"/>
                </a:highlight>
              </a:rPr>
              <a:t>lương</a:t>
            </a:r>
            <a:r>
              <a:rPr lang="en-US" sz="2050" dirty="0">
                <a:solidFill>
                  <a:srgbClr val="2A2A2A"/>
                </a:solidFill>
                <a:highlight>
                  <a:srgbClr val="FFFFFF"/>
                </a:highlight>
              </a:rPr>
              <a:t>, </a:t>
            </a:r>
            <a:r>
              <a:rPr lang="en-US" sz="2050" dirty="0" err="1">
                <a:solidFill>
                  <a:srgbClr val="2A2A2A"/>
                </a:solidFill>
                <a:highlight>
                  <a:srgbClr val="FFFFFF"/>
                </a:highlight>
              </a:rPr>
              <a:t>thưởng</a:t>
            </a:r>
            <a:r>
              <a:rPr lang="en-US" sz="2050" dirty="0">
                <a:solidFill>
                  <a:srgbClr val="2A2A2A"/>
                </a:solidFill>
                <a:highlight>
                  <a:srgbClr val="FFFFFF"/>
                </a:highlight>
              </a:rPr>
              <a:t> </a:t>
            </a:r>
            <a:r>
              <a:rPr lang="en-US" sz="2050" dirty="0" err="1">
                <a:solidFill>
                  <a:srgbClr val="2A2A2A"/>
                </a:solidFill>
                <a:highlight>
                  <a:srgbClr val="FFFFFF"/>
                </a:highlight>
              </a:rPr>
              <a:t>và</a:t>
            </a:r>
            <a:r>
              <a:rPr lang="en-US" sz="2050" dirty="0">
                <a:solidFill>
                  <a:srgbClr val="2A2A2A"/>
                </a:solidFill>
                <a:highlight>
                  <a:srgbClr val="FFFFFF"/>
                </a:highlight>
              </a:rPr>
              <a:t> </a:t>
            </a:r>
            <a:r>
              <a:rPr lang="en-US" sz="2050" dirty="0" err="1">
                <a:solidFill>
                  <a:srgbClr val="2A2A2A"/>
                </a:solidFill>
                <a:highlight>
                  <a:srgbClr val="FFFFFF"/>
                </a:highlight>
              </a:rPr>
              <a:t>lợi</a:t>
            </a:r>
            <a:r>
              <a:rPr lang="en-US" sz="2050" dirty="0">
                <a:solidFill>
                  <a:srgbClr val="2A2A2A"/>
                </a:solidFill>
                <a:highlight>
                  <a:srgbClr val="FFFFFF"/>
                </a:highlight>
              </a:rPr>
              <a:t> </a:t>
            </a:r>
            <a:r>
              <a:rPr lang="en-US" sz="2050" dirty="0" err="1">
                <a:solidFill>
                  <a:srgbClr val="2A2A2A"/>
                </a:solidFill>
                <a:highlight>
                  <a:srgbClr val="FFFFFF"/>
                </a:highlight>
              </a:rPr>
              <a:t>ích</a:t>
            </a:r>
            <a:r>
              <a:rPr lang="en-US" sz="2050" dirty="0">
                <a:solidFill>
                  <a:srgbClr val="2A2A2A"/>
                </a:solidFill>
                <a:highlight>
                  <a:srgbClr val="FFFFFF"/>
                </a:highlight>
              </a:rPr>
              <a:t> </a:t>
            </a:r>
            <a:r>
              <a:rPr lang="en-US" sz="2050" dirty="0" err="1">
                <a:solidFill>
                  <a:srgbClr val="2A2A2A"/>
                </a:solidFill>
                <a:highlight>
                  <a:srgbClr val="FFFFFF"/>
                </a:highlight>
              </a:rPr>
              <a:t>khác</a:t>
            </a:r>
            <a:r>
              <a:rPr lang="en-US" sz="2050" dirty="0">
                <a:solidFill>
                  <a:srgbClr val="2A2A2A"/>
                </a:solidFill>
                <a:highlight>
                  <a:srgbClr val="FFFFFF"/>
                </a:highlight>
              </a:rPr>
              <a:t> </a:t>
            </a:r>
            <a:r>
              <a:rPr lang="en-US" sz="2050" dirty="0" err="1">
                <a:solidFill>
                  <a:srgbClr val="2A2A2A"/>
                </a:solidFill>
                <a:highlight>
                  <a:srgbClr val="FFFFFF"/>
                </a:highlight>
              </a:rPr>
              <a:t>đối</a:t>
            </a:r>
            <a:r>
              <a:rPr lang="en-US" sz="2050" dirty="0">
                <a:solidFill>
                  <a:srgbClr val="2A2A2A"/>
                </a:solidFill>
                <a:highlight>
                  <a:srgbClr val="FFFFFF"/>
                </a:highlight>
              </a:rPr>
              <a:t> </a:t>
            </a:r>
            <a:r>
              <a:rPr lang="en-US" sz="2050" dirty="0" err="1">
                <a:solidFill>
                  <a:srgbClr val="2A2A2A"/>
                </a:solidFill>
                <a:highlight>
                  <a:srgbClr val="FFFFFF"/>
                </a:highlight>
              </a:rPr>
              <a:t>với</a:t>
            </a:r>
            <a:r>
              <a:rPr lang="en-US" sz="2050" dirty="0">
                <a:solidFill>
                  <a:srgbClr val="2A2A2A"/>
                </a:solidFill>
                <a:highlight>
                  <a:srgbClr val="FFFFFF"/>
                </a:highlight>
              </a:rPr>
              <a:t> </a:t>
            </a:r>
            <a:r>
              <a:rPr lang="en-US" sz="2050" dirty="0" err="1">
                <a:solidFill>
                  <a:srgbClr val="2A2A2A"/>
                </a:solidFill>
                <a:highlight>
                  <a:srgbClr val="FFFFFF"/>
                </a:highlight>
              </a:rPr>
              <a:t>Chủ</a:t>
            </a:r>
            <a:r>
              <a:rPr lang="en-US" sz="2050" dirty="0">
                <a:solidFill>
                  <a:srgbClr val="2A2A2A"/>
                </a:solidFill>
                <a:highlight>
                  <a:srgbClr val="FFFFFF"/>
                </a:highlight>
              </a:rPr>
              <a:t> </a:t>
            </a:r>
            <a:r>
              <a:rPr lang="en-US" sz="2050" dirty="0" err="1">
                <a:solidFill>
                  <a:srgbClr val="2A2A2A"/>
                </a:solidFill>
                <a:highlight>
                  <a:srgbClr val="FFFFFF"/>
                </a:highlight>
              </a:rPr>
              <a:t>tịch</a:t>
            </a:r>
            <a:r>
              <a:rPr lang="en-US" sz="2050" dirty="0">
                <a:solidFill>
                  <a:srgbClr val="2A2A2A"/>
                </a:solidFill>
                <a:highlight>
                  <a:srgbClr val="FFFFFF"/>
                </a:highlight>
              </a:rPr>
              <a:t> </a:t>
            </a:r>
            <a:r>
              <a:rPr lang="en-US" sz="2050" dirty="0" err="1">
                <a:solidFill>
                  <a:srgbClr val="2A2A2A"/>
                </a:solidFill>
                <a:highlight>
                  <a:srgbClr val="FFFFFF"/>
                </a:highlight>
              </a:rPr>
              <a:t>Hội</a:t>
            </a:r>
            <a:r>
              <a:rPr lang="en-US" sz="2050" dirty="0">
                <a:solidFill>
                  <a:srgbClr val="2A2A2A"/>
                </a:solidFill>
                <a:highlight>
                  <a:srgbClr val="FFFFFF"/>
                </a:highlight>
              </a:rPr>
              <a:t> </a:t>
            </a:r>
            <a:r>
              <a:rPr lang="en-US" sz="2050" dirty="0" err="1">
                <a:solidFill>
                  <a:srgbClr val="2A2A2A"/>
                </a:solidFill>
                <a:highlight>
                  <a:srgbClr val="FFFFFF"/>
                </a:highlight>
              </a:rPr>
              <a:t>đồng</a:t>
            </a:r>
            <a:r>
              <a:rPr lang="en-US" sz="2050" dirty="0">
                <a:solidFill>
                  <a:srgbClr val="2A2A2A"/>
                </a:solidFill>
                <a:highlight>
                  <a:srgbClr val="FFFFFF"/>
                </a:highlight>
              </a:rPr>
              <a:t> </a:t>
            </a:r>
            <a:r>
              <a:rPr lang="en-US" sz="2050" dirty="0" err="1">
                <a:solidFill>
                  <a:srgbClr val="2A2A2A"/>
                </a:solidFill>
                <a:highlight>
                  <a:srgbClr val="FFFFFF"/>
                </a:highlight>
              </a:rPr>
              <a:t>thành</a:t>
            </a:r>
            <a:r>
              <a:rPr lang="en-US" sz="2050" dirty="0">
                <a:solidFill>
                  <a:srgbClr val="2A2A2A"/>
                </a:solidFill>
                <a:highlight>
                  <a:srgbClr val="FFFFFF"/>
                </a:highlight>
              </a:rPr>
              <a:t> </a:t>
            </a:r>
            <a:r>
              <a:rPr lang="en-US" sz="2050" dirty="0" err="1">
                <a:solidFill>
                  <a:srgbClr val="2A2A2A"/>
                </a:solidFill>
                <a:highlight>
                  <a:srgbClr val="FFFFFF"/>
                </a:highlight>
              </a:rPr>
              <a:t>viên</a:t>
            </a:r>
            <a:r>
              <a:rPr lang="en-US" sz="2050" dirty="0">
                <a:solidFill>
                  <a:srgbClr val="2A2A2A"/>
                </a:solidFill>
                <a:highlight>
                  <a:srgbClr val="FFFFFF"/>
                </a:highlight>
              </a:rPr>
              <a:t>, </a:t>
            </a:r>
            <a:r>
              <a:rPr lang="en-US" sz="2050" dirty="0" err="1">
                <a:solidFill>
                  <a:srgbClr val="2A2A2A"/>
                </a:solidFill>
                <a:highlight>
                  <a:srgbClr val="FFFFFF"/>
                </a:highlight>
              </a:rPr>
              <a:t>Giám</a:t>
            </a:r>
            <a:r>
              <a:rPr lang="en-US" sz="2050" dirty="0">
                <a:solidFill>
                  <a:srgbClr val="2A2A2A"/>
                </a:solidFill>
                <a:highlight>
                  <a:srgbClr val="FFFFFF"/>
                </a:highlight>
              </a:rPr>
              <a:t> </a:t>
            </a:r>
            <a:r>
              <a:rPr lang="en-US" sz="2050" dirty="0" err="1">
                <a:solidFill>
                  <a:srgbClr val="2A2A2A"/>
                </a:solidFill>
                <a:highlight>
                  <a:srgbClr val="FFFFFF"/>
                </a:highlight>
              </a:rPr>
              <a:t>đốc</a:t>
            </a:r>
            <a:r>
              <a:rPr lang="en-US" sz="2050" dirty="0">
                <a:solidFill>
                  <a:srgbClr val="2A2A2A"/>
                </a:solidFill>
                <a:highlight>
                  <a:srgbClr val="FFFFFF"/>
                </a:highlight>
              </a:rPr>
              <a:t> </a:t>
            </a:r>
            <a:r>
              <a:rPr lang="en-US" sz="2050" dirty="0" err="1">
                <a:solidFill>
                  <a:srgbClr val="2A2A2A"/>
                </a:solidFill>
                <a:highlight>
                  <a:srgbClr val="FFFFFF"/>
                </a:highlight>
              </a:rPr>
              <a:t>hoặc</a:t>
            </a:r>
            <a:r>
              <a:rPr lang="en-US" sz="2050" dirty="0">
                <a:solidFill>
                  <a:srgbClr val="2A2A2A"/>
                </a:solidFill>
                <a:highlight>
                  <a:srgbClr val="FFFFFF"/>
                </a:highlight>
              </a:rPr>
              <a:t> </a:t>
            </a:r>
            <a:r>
              <a:rPr lang="en-US" sz="2050" dirty="0" err="1">
                <a:solidFill>
                  <a:srgbClr val="2A2A2A"/>
                </a:solidFill>
                <a:highlight>
                  <a:srgbClr val="FFFFFF"/>
                </a:highlight>
              </a:rPr>
              <a:t>Tổng</a:t>
            </a:r>
            <a:r>
              <a:rPr lang="en-US" sz="2050" dirty="0">
                <a:solidFill>
                  <a:srgbClr val="2A2A2A"/>
                </a:solidFill>
                <a:highlight>
                  <a:srgbClr val="FFFFFF"/>
                </a:highlight>
              </a:rPr>
              <a:t> </a:t>
            </a:r>
            <a:r>
              <a:rPr lang="en-US" sz="2050" dirty="0" err="1">
                <a:solidFill>
                  <a:srgbClr val="2A2A2A"/>
                </a:solidFill>
                <a:highlight>
                  <a:srgbClr val="FFFFFF"/>
                </a:highlight>
              </a:rPr>
              <a:t>giám</a:t>
            </a:r>
            <a:r>
              <a:rPr lang="en-US" sz="2050" dirty="0">
                <a:solidFill>
                  <a:srgbClr val="2A2A2A"/>
                </a:solidFill>
                <a:highlight>
                  <a:srgbClr val="FFFFFF"/>
                </a:highlight>
              </a:rPr>
              <a:t> </a:t>
            </a:r>
            <a:r>
              <a:rPr lang="en-US" sz="2050" dirty="0" err="1">
                <a:solidFill>
                  <a:srgbClr val="2A2A2A"/>
                </a:solidFill>
                <a:highlight>
                  <a:srgbClr val="FFFFFF"/>
                </a:highlight>
              </a:rPr>
              <a:t>đốc</a:t>
            </a:r>
            <a:r>
              <a:rPr lang="en-US" sz="2050" dirty="0">
                <a:solidFill>
                  <a:srgbClr val="2A2A2A"/>
                </a:solidFill>
                <a:highlight>
                  <a:srgbClr val="FFFFFF"/>
                </a:highlight>
              </a:rPr>
              <a:t>, </a:t>
            </a:r>
            <a:r>
              <a:rPr lang="en-US" sz="2050" dirty="0" err="1">
                <a:solidFill>
                  <a:srgbClr val="2A2A2A"/>
                </a:solidFill>
                <a:highlight>
                  <a:srgbClr val="FFFFFF"/>
                </a:highlight>
              </a:rPr>
              <a:t>Kế</a:t>
            </a:r>
            <a:r>
              <a:rPr lang="en-US" sz="2050" dirty="0">
                <a:solidFill>
                  <a:srgbClr val="2A2A2A"/>
                </a:solidFill>
                <a:highlight>
                  <a:srgbClr val="FFFFFF"/>
                </a:highlight>
              </a:rPr>
              <a:t> </a:t>
            </a:r>
            <a:r>
              <a:rPr lang="en-US" sz="2050" dirty="0" err="1">
                <a:solidFill>
                  <a:srgbClr val="2A2A2A"/>
                </a:solidFill>
                <a:highlight>
                  <a:srgbClr val="FFFFFF"/>
                </a:highlight>
              </a:rPr>
              <a:t>toán</a:t>
            </a:r>
            <a:r>
              <a:rPr lang="en-US" sz="2050" dirty="0">
                <a:solidFill>
                  <a:srgbClr val="2A2A2A"/>
                </a:solidFill>
                <a:highlight>
                  <a:srgbClr val="FFFFFF"/>
                </a:highlight>
              </a:rPr>
              <a:t> </a:t>
            </a:r>
            <a:r>
              <a:rPr lang="en-US" sz="2050" dirty="0" err="1">
                <a:solidFill>
                  <a:srgbClr val="2A2A2A"/>
                </a:solidFill>
                <a:highlight>
                  <a:srgbClr val="FFFFFF"/>
                </a:highlight>
              </a:rPr>
              <a:t>trưởng</a:t>
            </a:r>
            <a:r>
              <a:rPr lang="en-US" sz="2050" dirty="0">
                <a:solidFill>
                  <a:srgbClr val="2A2A2A"/>
                </a:solidFill>
                <a:highlight>
                  <a:srgbClr val="FFFFFF"/>
                </a:highlight>
              </a:rPr>
              <a:t> </a:t>
            </a:r>
            <a:r>
              <a:rPr lang="en-US" sz="2050" dirty="0" err="1">
                <a:solidFill>
                  <a:srgbClr val="2A2A2A"/>
                </a:solidFill>
                <a:highlight>
                  <a:srgbClr val="FFFFFF"/>
                </a:highlight>
              </a:rPr>
              <a:t>và</a:t>
            </a:r>
            <a:r>
              <a:rPr lang="en-US" sz="2050" dirty="0">
                <a:solidFill>
                  <a:srgbClr val="2A2A2A"/>
                </a:solidFill>
                <a:highlight>
                  <a:srgbClr val="FFFFFF"/>
                </a:highlight>
              </a:rPr>
              <a:t> </a:t>
            </a:r>
            <a:r>
              <a:rPr lang="en-US" sz="2050" dirty="0" err="1">
                <a:solidFill>
                  <a:srgbClr val="2A2A2A"/>
                </a:solidFill>
                <a:highlight>
                  <a:srgbClr val="FFFFFF"/>
                </a:highlight>
              </a:rPr>
              <a:t>người</a:t>
            </a:r>
            <a:r>
              <a:rPr lang="en-US" sz="2050" dirty="0">
                <a:solidFill>
                  <a:srgbClr val="2A2A2A"/>
                </a:solidFill>
                <a:highlight>
                  <a:srgbClr val="FFFFFF"/>
                </a:highlight>
              </a:rPr>
              <a:t> </a:t>
            </a:r>
            <a:r>
              <a:rPr lang="en-US" sz="2050" dirty="0" err="1">
                <a:solidFill>
                  <a:srgbClr val="2A2A2A"/>
                </a:solidFill>
                <a:highlight>
                  <a:srgbClr val="FFFFFF"/>
                </a:highlight>
              </a:rPr>
              <a:t>quản</a:t>
            </a:r>
            <a:r>
              <a:rPr lang="en-US" sz="2050" dirty="0">
                <a:solidFill>
                  <a:srgbClr val="2A2A2A"/>
                </a:solidFill>
                <a:highlight>
                  <a:srgbClr val="FFFFFF"/>
                </a:highlight>
              </a:rPr>
              <a:t> </a:t>
            </a:r>
            <a:r>
              <a:rPr lang="en-US" sz="2050" dirty="0" err="1">
                <a:solidFill>
                  <a:srgbClr val="2A2A2A"/>
                </a:solidFill>
                <a:highlight>
                  <a:srgbClr val="FFFFFF"/>
                </a:highlight>
              </a:rPr>
              <a:t>lý</a:t>
            </a:r>
            <a:r>
              <a:rPr lang="en-US" sz="2050" dirty="0">
                <a:solidFill>
                  <a:srgbClr val="2A2A2A"/>
                </a:solidFill>
                <a:highlight>
                  <a:srgbClr val="FFFFFF"/>
                </a:highlight>
              </a:rPr>
              <a:t> </a:t>
            </a:r>
            <a:r>
              <a:rPr lang="en-US" sz="2050" dirty="0" err="1">
                <a:solidFill>
                  <a:srgbClr val="2A2A2A"/>
                </a:solidFill>
                <a:highlight>
                  <a:srgbClr val="FFFFFF"/>
                </a:highlight>
              </a:rPr>
              <a:t>khác</a:t>
            </a:r>
            <a:r>
              <a:rPr lang="en-US" sz="2050" dirty="0">
                <a:solidFill>
                  <a:srgbClr val="2A2A2A"/>
                </a:solidFill>
                <a:highlight>
                  <a:srgbClr val="FFFFFF"/>
                </a:highlight>
              </a:rPr>
              <a:t> </a:t>
            </a:r>
            <a:r>
              <a:rPr lang="en-US" sz="2050" dirty="0" err="1">
                <a:solidFill>
                  <a:srgbClr val="2A2A2A"/>
                </a:solidFill>
                <a:highlight>
                  <a:srgbClr val="FFFFFF"/>
                </a:highlight>
              </a:rPr>
              <a:t>quy</a:t>
            </a:r>
            <a:r>
              <a:rPr lang="en-US" sz="2050" dirty="0">
                <a:solidFill>
                  <a:srgbClr val="2A2A2A"/>
                </a:solidFill>
                <a:highlight>
                  <a:srgbClr val="FFFFFF"/>
                </a:highlight>
              </a:rPr>
              <a:t> </a:t>
            </a:r>
            <a:r>
              <a:rPr lang="en-US" sz="2050" dirty="0" err="1">
                <a:solidFill>
                  <a:srgbClr val="2A2A2A"/>
                </a:solidFill>
                <a:highlight>
                  <a:srgbClr val="FFFFFF"/>
                </a:highlight>
              </a:rPr>
              <a:t>định</a:t>
            </a:r>
            <a:r>
              <a:rPr lang="en-US" sz="2050" dirty="0">
                <a:solidFill>
                  <a:srgbClr val="2A2A2A"/>
                </a:solidFill>
                <a:highlight>
                  <a:srgbClr val="FFFFFF"/>
                </a:highlight>
              </a:rPr>
              <a:t> </a:t>
            </a:r>
            <a:r>
              <a:rPr lang="en-US" sz="2050" dirty="0" err="1">
                <a:solidFill>
                  <a:srgbClr val="2A2A2A"/>
                </a:solidFill>
                <a:highlight>
                  <a:srgbClr val="FFFFFF"/>
                </a:highlight>
              </a:rPr>
              <a:t>tại</a:t>
            </a:r>
            <a:r>
              <a:rPr lang="en-US" sz="2050" dirty="0">
                <a:solidFill>
                  <a:srgbClr val="2A2A2A"/>
                </a:solidFill>
                <a:highlight>
                  <a:srgbClr val="FFFFFF"/>
                </a:highlight>
              </a:rPr>
              <a:t> </a:t>
            </a:r>
            <a:r>
              <a:rPr lang="en-US" sz="2050" dirty="0" err="1">
                <a:solidFill>
                  <a:srgbClr val="2A2A2A"/>
                </a:solidFill>
                <a:highlight>
                  <a:srgbClr val="FFFFFF"/>
                </a:highlight>
              </a:rPr>
              <a:t>Điều</a:t>
            </a:r>
            <a:r>
              <a:rPr lang="en-US" sz="2050" dirty="0">
                <a:solidFill>
                  <a:srgbClr val="2A2A2A"/>
                </a:solidFill>
                <a:highlight>
                  <a:srgbClr val="FFFFFF"/>
                </a:highlight>
              </a:rPr>
              <a:t> </a:t>
            </a:r>
            <a:r>
              <a:rPr lang="en-US" sz="2050" dirty="0" err="1">
                <a:solidFill>
                  <a:srgbClr val="2A2A2A"/>
                </a:solidFill>
                <a:highlight>
                  <a:srgbClr val="FFFFFF"/>
                </a:highlight>
              </a:rPr>
              <a:t>lệ</a:t>
            </a:r>
            <a:r>
              <a:rPr lang="en-US" sz="2050" dirty="0">
                <a:solidFill>
                  <a:srgbClr val="2A2A2A"/>
                </a:solidFill>
                <a:highlight>
                  <a:srgbClr val="FFFFFF"/>
                </a:highlight>
              </a:rPr>
              <a:t> </a:t>
            </a:r>
            <a:r>
              <a:rPr lang="en-US" sz="2050" dirty="0" err="1">
                <a:solidFill>
                  <a:srgbClr val="2A2A2A"/>
                </a:solidFill>
                <a:highlight>
                  <a:srgbClr val="FFFFFF"/>
                </a:highlight>
              </a:rPr>
              <a:t>công</a:t>
            </a:r>
            <a:r>
              <a:rPr lang="en-US" sz="2050" dirty="0">
                <a:solidFill>
                  <a:srgbClr val="2A2A2A"/>
                </a:solidFill>
                <a:highlight>
                  <a:srgbClr val="FFFFFF"/>
                </a:highlight>
              </a:rPr>
              <a:t> ty.</a:t>
            </a:r>
            <a:endParaRPr sz="2050" dirty="0">
              <a:solidFill>
                <a:srgbClr val="2A2A2A"/>
              </a:solidFill>
              <a:highlight>
                <a:srgbClr val="FFFFFF"/>
              </a:highlight>
            </a:endParaRPr>
          </a:p>
          <a:p>
            <a:pPr marL="457200" lvl="0" indent="-358775" algn="l" rtl="0">
              <a:spcBef>
                <a:spcPts val="0"/>
              </a:spcBef>
              <a:spcAft>
                <a:spcPts val="0"/>
              </a:spcAft>
              <a:buClr>
                <a:srgbClr val="2A2A2A"/>
              </a:buClr>
              <a:buSzPts val="2050"/>
              <a:buChar char="-"/>
            </a:pPr>
            <a:r>
              <a:rPr lang="en-US" sz="2050" dirty="0" err="1">
                <a:solidFill>
                  <a:srgbClr val="2A2A2A"/>
                </a:solidFill>
                <a:highlight>
                  <a:srgbClr val="FFFFFF"/>
                </a:highlight>
              </a:rPr>
              <a:t>Quyết</a:t>
            </a:r>
            <a:r>
              <a:rPr lang="en-US" sz="2050" dirty="0">
                <a:solidFill>
                  <a:srgbClr val="2A2A2A"/>
                </a:solidFill>
                <a:highlight>
                  <a:srgbClr val="FFFFFF"/>
                </a:highlight>
              </a:rPr>
              <a:t> </a:t>
            </a:r>
            <a:r>
              <a:rPr lang="en-US" sz="2050" dirty="0" err="1">
                <a:solidFill>
                  <a:srgbClr val="2A2A2A"/>
                </a:solidFill>
                <a:highlight>
                  <a:srgbClr val="FFFFFF"/>
                </a:highlight>
              </a:rPr>
              <a:t>định</a:t>
            </a:r>
            <a:r>
              <a:rPr lang="en-US" sz="2050" dirty="0">
                <a:solidFill>
                  <a:srgbClr val="2A2A2A"/>
                </a:solidFill>
                <a:highlight>
                  <a:srgbClr val="FFFFFF"/>
                </a:highlight>
              </a:rPr>
              <a:t> </a:t>
            </a:r>
            <a:r>
              <a:rPr lang="en-US" sz="2050" dirty="0" err="1">
                <a:solidFill>
                  <a:srgbClr val="2A2A2A"/>
                </a:solidFill>
                <a:highlight>
                  <a:srgbClr val="FFFFFF"/>
                </a:highlight>
              </a:rPr>
              <a:t>cơ</a:t>
            </a:r>
            <a:r>
              <a:rPr lang="en-US" sz="2050" dirty="0">
                <a:solidFill>
                  <a:srgbClr val="2A2A2A"/>
                </a:solidFill>
                <a:highlight>
                  <a:srgbClr val="FFFFFF"/>
                </a:highlight>
              </a:rPr>
              <a:t> </a:t>
            </a:r>
            <a:r>
              <a:rPr lang="en-US" sz="2050" dirty="0" err="1">
                <a:solidFill>
                  <a:srgbClr val="2A2A2A"/>
                </a:solidFill>
                <a:highlight>
                  <a:srgbClr val="FFFFFF"/>
                </a:highlight>
              </a:rPr>
              <a:t>cấu</a:t>
            </a:r>
            <a:r>
              <a:rPr lang="en-US" sz="2050" dirty="0">
                <a:solidFill>
                  <a:srgbClr val="2A2A2A"/>
                </a:solidFill>
                <a:highlight>
                  <a:srgbClr val="FFFFFF"/>
                </a:highlight>
              </a:rPr>
              <a:t> </a:t>
            </a:r>
            <a:r>
              <a:rPr lang="en-US" sz="2050" dirty="0" err="1">
                <a:solidFill>
                  <a:srgbClr val="2A2A2A"/>
                </a:solidFill>
                <a:highlight>
                  <a:srgbClr val="FFFFFF"/>
                </a:highlight>
              </a:rPr>
              <a:t>tổ</a:t>
            </a:r>
            <a:r>
              <a:rPr lang="en-US" sz="2050" dirty="0">
                <a:solidFill>
                  <a:srgbClr val="2A2A2A"/>
                </a:solidFill>
                <a:highlight>
                  <a:srgbClr val="FFFFFF"/>
                </a:highlight>
              </a:rPr>
              <a:t> </a:t>
            </a:r>
            <a:r>
              <a:rPr lang="en-US" sz="2050" dirty="0" err="1">
                <a:solidFill>
                  <a:srgbClr val="2A2A2A"/>
                </a:solidFill>
                <a:highlight>
                  <a:srgbClr val="FFFFFF"/>
                </a:highlight>
              </a:rPr>
              <a:t>chức</a:t>
            </a:r>
            <a:r>
              <a:rPr lang="en-US" sz="2050" dirty="0">
                <a:solidFill>
                  <a:srgbClr val="2A2A2A"/>
                </a:solidFill>
                <a:highlight>
                  <a:srgbClr val="FFFFFF"/>
                </a:highlight>
              </a:rPr>
              <a:t> </a:t>
            </a:r>
            <a:r>
              <a:rPr lang="en-US" sz="2050" dirty="0" err="1">
                <a:solidFill>
                  <a:srgbClr val="2A2A2A"/>
                </a:solidFill>
                <a:highlight>
                  <a:srgbClr val="FFFFFF"/>
                </a:highlight>
              </a:rPr>
              <a:t>quản</a:t>
            </a:r>
            <a:r>
              <a:rPr lang="en-US" sz="2050" dirty="0">
                <a:solidFill>
                  <a:srgbClr val="2A2A2A"/>
                </a:solidFill>
                <a:highlight>
                  <a:srgbClr val="FFFFFF"/>
                </a:highlight>
              </a:rPr>
              <a:t> </a:t>
            </a:r>
            <a:r>
              <a:rPr lang="en-US" sz="2050" dirty="0" err="1">
                <a:solidFill>
                  <a:srgbClr val="2A2A2A"/>
                </a:solidFill>
                <a:highlight>
                  <a:srgbClr val="FFFFFF"/>
                </a:highlight>
              </a:rPr>
              <a:t>lý</a:t>
            </a:r>
            <a:r>
              <a:rPr lang="en-US" sz="2050" dirty="0">
                <a:solidFill>
                  <a:srgbClr val="2A2A2A"/>
                </a:solidFill>
                <a:highlight>
                  <a:srgbClr val="FFFFFF"/>
                </a:highlight>
              </a:rPr>
              <a:t> </a:t>
            </a:r>
            <a:r>
              <a:rPr lang="en-US" sz="2050" dirty="0" err="1">
                <a:solidFill>
                  <a:srgbClr val="2A2A2A"/>
                </a:solidFill>
                <a:highlight>
                  <a:srgbClr val="FFFFFF"/>
                </a:highlight>
              </a:rPr>
              <a:t>công</a:t>
            </a:r>
            <a:r>
              <a:rPr lang="en-US" sz="2050" dirty="0">
                <a:solidFill>
                  <a:srgbClr val="2A2A2A"/>
                </a:solidFill>
                <a:highlight>
                  <a:srgbClr val="FFFFFF"/>
                </a:highlight>
              </a:rPr>
              <a:t> ty.</a:t>
            </a:r>
            <a:endParaRPr sz="2050" dirty="0">
              <a:solidFill>
                <a:srgbClr val="2A2A2A"/>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5b05dcc99a_0_27"/>
          <p:cNvSpPr txBox="1"/>
          <p:nvPr/>
        </p:nvSpPr>
        <p:spPr>
          <a:xfrm>
            <a:off x="915075" y="142533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dirty="0"/>
              <a:t>GIÁM ĐỐC</a:t>
            </a:r>
            <a:endParaRPr sz="3700" dirty="0"/>
          </a:p>
        </p:txBody>
      </p:sp>
      <p:sp>
        <p:nvSpPr>
          <p:cNvPr id="637" name="Google Shape;637;g15b05dcc99a_0_27"/>
          <p:cNvSpPr txBox="1"/>
          <p:nvPr/>
        </p:nvSpPr>
        <p:spPr>
          <a:xfrm>
            <a:off x="783295" y="2427980"/>
            <a:ext cx="11042400" cy="3994200"/>
          </a:xfrm>
          <a:prstGeom prst="rect">
            <a:avLst/>
          </a:prstGeom>
          <a:noFill/>
          <a:ln>
            <a:noFill/>
          </a:ln>
        </p:spPr>
        <p:txBody>
          <a:bodyPr spcFirstLastPara="1" wrap="square" lIns="91425" tIns="91425" rIns="91425" bIns="91425" anchor="t" anchorCtr="0">
            <a:spAutoFit/>
          </a:bodyPr>
          <a:lstStyle/>
          <a:p>
            <a:pPr marL="457200" lvl="0" indent="-390525" algn="l" rtl="0">
              <a:spcBef>
                <a:spcPts val="0"/>
              </a:spcBef>
              <a:spcAft>
                <a:spcPts val="0"/>
              </a:spcAft>
              <a:buClr>
                <a:srgbClr val="2A2A2A"/>
              </a:buClr>
              <a:buSzPts val="2550"/>
              <a:buChar char="-"/>
            </a:pPr>
            <a:r>
              <a:rPr lang="en-US" sz="2000" dirty="0" err="1">
                <a:solidFill>
                  <a:schemeClr val="dk1"/>
                </a:solidFill>
                <a:highlight>
                  <a:srgbClr val="FFFFFF"/>
                </a:highlight>
              </a:rPr>
              <a:t>Tổ</a:t>
            </a:r>
            <a:r>
              <a:rPr lang="en-US" sz="2000" dirty="0">
                <a:solidFill>
                  <a:schemeClr val="dk1"/>
                </a:solidFill>
                <a:highlight>
                  <a:srgbClr val="FFFFFF"/>
                </a:highlight>
              </a:rPr>
              <a:t> </a:t>
            </a:r>
            <a:r>
              <a:rPr lang="en-US" sz="2000" dirty="0" err="1">
                <a:solidFill>
                  <a:schemeClr val="dk1"/>
                </a:solidFill>
                <a:highlight>
                  <a:srgbClr val="FFFFFF"/>
                </a:highlight>
              </a:rPr>
              <a:t>chức</a:t>
            </a:r>
            <a:r>
              <a:rPr lang="en-US" sz="2000" dirty="0">
                <a:solidFill>
                  <a:schemeClr val="dk1"/>
                </a:solidFill>
                <a:highlight>
                  <a:srgbClr val="FFFFFF"/>
                </a:highlight>
              </a:rPr>
              <a:t> </a:t>
            </a:r>
            <a:r>
              <a:rPr lang="en-US" sz="2000" dirty="0" err="1">
                <a:solidFill>
                  <a:schemeClr val="dk1"/>
                </a:solidFill>
                <a:highlight>
                  <a:srgbClr val="FFFFFF"/>
                </a:highlight>
              </a:rPr>
              <a:t>thực</a:t>
            </a:r>
            <a:r>
              <a:rPr lang="en-US" sz="2000" dirty="0">
                <a:solidFill>
                  <a:schemeClr val="dk1"/>
                </a:solidFill>
                <a:highlight>
                  <a:srgbClr val="FFFFFF"/>
                </a:highlight>
              </a:rPr>
              <a:t> </a:t>
            </a:r>
            <a:r>
              <a:rPr lang="en-US" sz="2000" dirty="0" err="1">
                <a:solidFill>
                  <a:schemeClr val="dk1"/>
                </a:solidFill>
                <a:highlight>
                  <a:srgbClr val="FFFFFF"/>
                </a:highlight>
              </a:rPr>
              <a:t>hiện</a:t>
            </a:r>
            <a:r>
              <a:rPr lang="en-US" sz="2000" dirty="0">
                <a:solidFill>
                  <a:schemeClr val="dk1"/>
                </a:solidFill>
                <a:highlight>
                  <a:srgbClr val="FFFFFF"/>
                </a:highlight>
              </a:rPr>
              <a:t> </a:t>
            </a:r>
            <a:r>
              <a:rPr lang="en-US" sz="2000" dirty="0" err="1">
                <a:solidFill>
                  <a:schemeClr val="dk1"/>
                </a:solidFill>
                <a:highlight>
                  <a:srgbClr val="FFFFFF"/>
                </a:highlight>
              </a:rPr>
              <a:t>nghị</a:t>
            </a:r>
            <a:r>
              <a:rPr lang="en-US" sz="2000" dirty="0">
                <a:solidFill>
                  <a:schemeClr val="dk1"/>
                </a:solidFill>
                <a:highlight>
                  <a:srgbClr val="FFFFFF"/>
                </a:highlight>
              </a:rPr>
              <a:t> </a:t>
            </a:r>
            <a:r>
              <a:rPr lang="en-US" sz="2000" dirty="0" err="1">
                <a:solidFill>
                  <a:schemeClr val="dk1"/>
                </a:solidFill>
                <a:highlight>
                  <a:srgbClr val="FFFFFF"/>
                </a:highlight>
              </a:rPr>
              <a:t>quyết</a:t>
            </a:r>
            <a:r>
              <a:rPr lang="en-US" sz="2000" dirty="0">
                <a:solidFill>
                  <a:schemeClr val="dk1"/>
                </a:solidFill>
                <a:highlight>
                  <a:srgbClr val="FFFFFF"/>
                </a:highlight>
              </a:rPr>
              <a:t>, </a:t>
            </a:r>
            <a:r>
              <a:rPr lang="en-US" sz="2000" dirty="0" err="1">
                <a:solidFill>
                  <a:schemeClr val="dk1"/>
                </a:solidFill>
                <a:highlight>
                  <a:srgbClr val="FFFFFF"/>
                </a:highlight>
              </a:rPr>
              <a:t>quyết</a:t>
            </a:r>
            <a:r>
              <a:rPr lang="en-US" sz="2000" dirty="0">
                <a:solidFill>
                  <a:schemeClr val="dk1"/>
                </a:solidFill>
                <a:highlight>
                  <a:srgbClr val="FFFFFF"/>
                </a:highlight>
              </a:rPr>
              <a:t> </a:t>
            </a:r>
            <a:r>
              <a:rPr lang="en-US" sz="2000" dirty="0" err="1">
                <a:solidFill>
                  <a:schemeClr val="dk1"/>
                </a:solidFill>
                <a:highlight>
                  <a:srgbClr val="FFFFFF"/>
                </a:highlight>
              </a:rPr>
              <a:t>định</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Hội</a:t>
            </a:r>
            <a:r>
              <a:rPr lang="en-US" sz="2000" dirty="0">
                <a:solidFill>
                  <a:schemeClr val="dk1"/>
                </a:solidFill>
                <a:highlight>
                  <a:srgbClr val="FFFFFF"/>
                </a:highlight>
              </a:rPr>
              <a:t> </a:t>
            </a:r>
            <a:r>
              <a:rPr lang="en-US" sz="2000" dirty="0" err="1">
                <a:solidFill>
                  <a:schemeClr val="dk1"/>
                </a:solidFill>
                <a:highlight>
                  <a:srgbClr val="FFFFFF"/>
                </a:highlight>
              </a:rPr>
              <a:t>đồng</a:t>
            </a:r>
            <a:r>
              <a:rPr lang="en-US" sz="2000" dirty="0">
                <a:solidFill>
                  <a:schemeClr val="dk1"/>
                </a:solidFill>
                <a:highlight>
                  <a:srgbClr val="FFFFFF"/>
                </a:highlight>
              </a:rPr>
              <a:t> </a:t>
            </a:r>
            <a:r>
              <a:rPr lang="en-US" sz="2000" dirty="0" err="1">
                <a:solidFill>
                  <a:schemeClr val="dk1"/>
                </a:solidFill>
                <a:highlight>
                  <a:srgbClr val="FFFFFF"/>
                </a:highlight>
              </a:rPr>
              <a:t>thành</a:t>
            </a:r>
            <a:r>
              <a:rPr lang="en-US" sz="2000" dirty="0">
                <a:solidFill>
                  <a:schemeClr val="dk1"/>
                </a:solidFill>
                <a:highlight>
                  <a:srgbClr val="FFFFFF"/>
                </a:highlight>
              </a:rPr>
              <a:t> </a:t>
            </a:r>
            <a:r>
              <a:rPr lang="en-US" sz="2000" dirty="0" err="1">
                <a:solidFill>
                  <a:schemeClr val="dk1"/>
                </a:solidFill>
                <a:highlight>
                  <a:srgbClr val="FFFFFF"/>
                </a:highlight>
              </a:rPr>
              <a:t>viên</a:t>
            </a:r>
            <a:r>
              <a:rPr lang="en-US" sz="2000" dirty="0">
                <a:solidFill>
                  <a:schemeClr val="dk1"/>
                </a:solidFill>
                <a:highlight>
                  <a:srgbClr val="FFFFFF"/>
                </a:highlight>
              </a:rPr>
              <a:t>.</a:t>
            </a:r>
            <a:endParaRPr sz="2550" dirty="0">
              <a:solidFill>
                <a:srgbClr val="2A2A2A"/>
              </a:solidFill>
              <a:highlight>
                <a:srgbClr val="FFFFFF"/>
              </a:highlight>
            </a:endParaRPr>
          </a:p>
          <a:p>
            <a:pPr marL="457200" lvl="0" indent="-390525" algn="l" rtl="0">
              <a:spcBef>
                <a:spcPts val="0"/>
              </a:spcBef>
              <a:spcAft>
                <a:spcPts val="0"/>
              </a:spcAft>
              <a:buClr>
                <a:srgbClr val="2A2A2A"/>
              </a:buClr>
              <a:buSzPts val="2550"/>
              <a:buChar char="-"/>
            </a:pPr>
            <a:r>
              <a:rPr lang="en-US" sz="2000" dirty="0" err="1">
                <a:solidFill>
                  <a:schemeClr val="dk1"/>
                </a:solidFill>
                <a:highlight>
                  <a:srgbClr val="FFFFFF"/>
                </a:highlight>
              </a:rPr>
              <a:t>Quyết</a:t>
            </a:r>
            <a:r>
              <a:rPr lang="en-US" sz="2000" dirty="0">
                <a:solidFill>
                  <a:schemeClr val="dk1"/>
                </a:solidFill>
                <a:highlight>
                  <a:srgbClr val="FFFFFF"/>
                </a:highlight>
              </a:rPr>
              <a:t> </a:t>
            </a:r>
            <a:r>
              <a:rPr lang="en-US" sz="2000" dirty="0" err="1">
                <a:solidFill>
                  <a:schemeClr val="dk1"/>
                </a:solidFill>
                <a:highlight>
                  <a:srgbClr val="FFFFFF"/>
                </a:highlight>
              </a:rPr>
              <a:t>định</a:t>
            </a:r>
            <a:r>
              <a:rPr lang="en-US" sz="2000" dirty="0">
                <a:solidFill>
                  <a:schemeClr val="dk1"/>
                </a:solidFill>
                <a:highlight>
                  <a:srgbClr val="FFFFFF"/>
                </a:highlight>
              </a:rPr>
              <a:t> </a:t>
            </a:r>
            <a:r>
              <a:rPr lang="en-US" sz="2000" dirty="0" err="1">
                <a:solidFill>
                  <a:schemeClr val="dk1"/>
                </a:solidFill>
                <a:highlight>
                  <a:srgbClr val="FFFFFF"/>
                </a:highlight>
              </a:rPr>
              <a:t>các</a:t>
            </a:r>
            <a:r>
              <a:rPr lang="en-US" sz="2000" dirty="0">
                <a:solidFill>
                  <a:schemeClr val="dk1"/>
                </a:solidFill>
                <a:highlight>
                  <a:srgbClr val="FFFFFF"/>
                </a:highlight>
              </a:rPr>
              <a:t> </a:t>
            </a:r>
            <a:r>
              <a:rPr lang="en-US" sz="2000" dirty="0" err="1">
                <a:solidFill>
                  <a:schemeClr val="dk1"/>
                </a:solidFill>
                <a:highlight>
                  <a:srgbClr val="FFFFFF"/>
                </a:highlight>
              </a:rPr>
              <a:t>vấn</a:t>
            </a:r>
            <a:r>
              <a:rPr lang="en-US" sz="2000" dirty="0">
                <a:solidFill>
                  <a:schemeClr val="dk1"/>
                </a:solidFill>
                <a:highlight>
                  <a:srgbClr val="FFFFFF"/>
                </a:highlight>
              </a:rPr>
              <a:t> </a:t>
            </a:r>
            <a:r>
              <a:rPr lang="en-US" sz="2000" dirty="0" err="1">
                <a:solidFill>
                  <a:schemeClr val="dk1"/>
                </a:solidFill>
                <a:highlight>
                  <a:srgbClr val="FFFFFF"/>
                </a:highlight>
              </a:rPr>
              <a:t>đề</a:t>
            </a:r>
            <a:r>
              <a:rPr lang="en-US" sz="2000" dirty="0">
                <a:solidFill>
                  <a:schemeClr val="dk1"/>
                </a:solidFill>
                <a:highlight>
                  <a:srgbClr val="FFFFFF"/>
                </a:highlight>
              </a:rPr>
              <a:t> </a:t>
            </a:r>
            <a:r>
              <a:rPr lang="en-US" sz="2000" dirty="0" err="1">
                <a:solidFill>
                  <a:schemeClr val="dk1"/>
                </a:solidFill>
                <a:highlight>
                  <a:srgbClr val="FFFFFF"/>
                </a:highlight>
              </a:rPr>
              <a:t>liên</a:t>
            </a:r>
            <a:r>
              <a:rPr lang="en-US" sz="2000" dirty="0">
                <a:solidFill>
                  <a:schemeClr val="dk1"/>
                </a:solidFill>
                <a:highlight>
                  <a:srgbClr val="FFFFFF"/>
                </a:highlight>
              </a:rPr>
              <a:t> </a:t>
            </a:r>
            <a:r>
              <a:rPr lang="en-US" sz="2000" dirty="0" err="1">
                <a:solidFill>
                  <a:schemeClr val="dk1"/>
                </a:solidFill>
                <a:highlight>
                  <a:srgbClr val="FFFFFF"/>
                </a:highlight>
              </a:rPr>
              <a:t>quan</a:t>
            </a:r>
            <a:r>
              <a:rPr lang="en-US" sz="2000" dirty="0">
                <a:solidFill>
                  <a:schemeClr val="dk1"/>
                </a:solidFill>
                <a:highlight>
                  <a:srgbClr val="FFFFFF"/>
                </a:highlight>
              </a:rPr>
              <a:t> </a:t>
            </a:r>
            <a:r>
              <a:rPr lang="en-US" sz="2000" dirty="0" err="1">
                <a:solidFill>
                  <a:schemeClr val="dk1"/>
                </a:solidFill>
                <a:highlight>
                  <a:srgbClr val="FFFFFF"/>
                </a:highlight>
              </a:rPr>
              <a:t>đến</a:t>
            </a:r>
            <a:r>
              <a:rPr lang="en-US" sz="2000" dirty="0">
                <a:solidFill>
                  <a:schemeClr val="dk1"/>
                </a:solidFill>
                <a:highlight>
                  <a:srgbClr val="FFFFFF"/>
                </a:highlight>
              </a:rPr>
              <a:t> </a:t>
            </a:r>
            <a:r>
              <a:rPr lang="en-US" sz="2000" dirty="0" err="1">
                <a:solidFill>
                  <a:schemeClr val="dk1"/>
                </a:solidFill>
                <a:highlight>
                  <a:srgbClr val="FFFFFF"/>
                </a:highlight>
              </a:rPr>
              <a:t>hoạt</a:t>
            </a:r>
            <a:r>
              <a:rPr lang="en-US" sz="2000" dirty="0">
                <a:solidFill>
                  <a:schemeClr val="dk1"/>
                </a:solidFill>
                <a:highlight>
                  <a:srgbClr val="FFFFFF"/>
                </a:highlight>
              </a:rPr>
              <a:t> </a:t>
            </a:r>
            <a:r>
              <a:rPr lang="en-US" sz="2000" dirty="0" err="1">
                <a:solidFill>
                  <a:schemeClr val="dk1"/>
                </a:solidFill>
                <a:highlight>
                  <a:srgbClr val="FFFFFF"/>
                </a:highlight>
              </a:rPr>
              <a:t>động</a:t>
            </a:r>
            <a:r>
              <a:rPr lang="en-US" sz="2000" dirty="0">
                <a:solidFill>
                  <a:schemeClr val="dk1"/>
                </a:solidFill>
                <a:highlight>
                  <a:srgbClr val="FFFFFF"/>
                </a:highlight>
              </a:rPr>
              <a:t> </a:t>
            </a:r>
            <a:r>
              <a:rPr lang="en-US" sz="2000" dirty="0" err="1">
                <a:solidFill>
                  <a:schemeClr val="dk1"/>
                </a:solidFill>
                <a:highlight>
                  <a:srgbClr val="FFFFFF"/>
                </a:highlight>
              </a:rPr>
              <a:t>kinh</a:t>
            </a:r>
            <a:r>
              <a:rPr lang="en-US" sz="2000" dirty="0">
                <a:solidFill>
                  <a:schemeClr val="dk1"/>
                </a:solidFill>
                <a:highlight>
                  <a:srgbClr val="FFFFFF"/>
                </a:highlight>
              </a:rPr>
              <a:t> </a:t>
            </a:r>
            <a:r>
              <a:rPr lang="en-US" sz="2000" dirty="0" err="1">
                <a:solidFill>
                  <a:schemeClr val="dk1"/>
                </a:solidFill>
                <a:highlight>
                  <a:srgbClr val="FFFFFF"/>
                </a:highlight>
              </a:rPr>
              <a:t>doanh</a:t>
            </a:r>
            <a:r>
              <a:rPr lang="en-US" sz="2000" dirty="0">
                <a:solidFill>
                  <a:schemeClr val="dk1"/>
                </a:solidFill>
                <a:highlight>
                  <a:srgbClr val="FFFFFF"/>
                </a:highlight>
              </a:rPr>
              <a:t> </a:t>
            </a:r>
            <a:r>
              <a:rPr lang="en-US" sz="2000" dirty="0" err="1">
                <a:solidFill>
                  <a:schemeClr val="dk1"/>
                </a:solidFill>
                <a:highlight>
                  <a:srgbClr val="FFFFFF"/>
                </a:highlight>
              </a:rPr>
              <a:t>hằng</a:t>
            </a:r>
            <a:r>
              <a:rPr lang="en-US" sz="2000" dirty="0">
                <a:solidFill>
                  <a:schemeClr val="dk1"/>
                </a:solidFill>
                <a:highlight>
                  <a:srgbClr val="FFFFFF"/>
                </a:highlight>
              </a:rPr>
              <a:t> </a:t>
            </a:r>
            <a:r>
              <a:rPr lang="en-US" sz="2000" dirty="0" err="1">
                <a:solidFill>
                  <a:schemeClr val="dk1"/>
                </a:solidFill>
                <a:highlight>
                  <a:srgbClr val="FFFFFF"/>
                </a:highlight>
              </a:rPr>
              <a:t>ngày</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a:t>
            </a:r>
            <a:endParaRPr sz="2550" dirty="0">
              <a:solidFill>
                <a:srgbClr val="2A2A2A"/>
              </a:solidFill>
              <a:highlight>
                <a:srgbClr val="FFFFFF"/>
              </a:highlight>
            </a:endParaRPr>
          </a:p>
          <a:p>
            <a:pPr marL="457200" lvl="0" indent="-390525" algn="l" rtl="0">
              <a:spcBef>
                <a:spcPts val="0"/>
              </a:spcBef>
              <a:spcAft>
                <a:spcPts val="0"/>
              </a:spcAft>
              <a:buClr>
                <a:srgbClr val="2A2A2A"/>
              </a:buClr>
              <a:buSzPts val="2550"/>
              <a:buChar char="-"/>
            </a:pPr>
            <a:r>
              <a:rPr lang="en-US" sz="2000" dirty="0" err="1">
                <a:solidFill>
                  <a:schemeClr val="dk1"/>
                </a:solidFill>
                <a:highlight>
                  <a:srgbClr val="FFFFFF"/>
                </a:highlight>
              </a:rPr>
              <a:t>Tổ</a:t>
            </a:r>
            <a:r>
              <a:rPr lang="en-US" sz="2000" dirty="0">
                <a:solidFill>
                  <a:schemeClr val="dk1"/>
                </a:solidFill>
                <a:highlight>
                  <a:srgbClr val="FFFFFF"/>
                </a:highlight>
              </a:rPr>
              <a:t> </a:t>
            </a:r>
            <a:r>
              <a:rPr lang="en-US" sz="2000" dirty="0" err="1">
                <a:solidFill>
                  <a:schemeClr val="dk1"/>
                </a:solidFill>
                <a:highlight>
                  <a:srgbClr val="FFFFFF"/>
                </a:highlight>
              </a:rPr>
              <a:t>chức</a:t>
            </a:r>
            <a:r>
              <a:rPr lang="en-US" sz="2000" dirty="0">
                <a:solidFill>
                  <a:schemeClr val="dk1"/>
                </a:solidFill>
                <a:highlight>
                  <a:srgbClr val="FFFFFF"/>
                </a:highlight>
              </a:rPr>
              <a:t> </a:t>
            </a:r>
            <a:r>
              <a:rPr lang="en-US" sz="2000" dirty="0" err="1">
                <a:solidFill>
                  <a:schemeClr val="dk1"/>
                </a:solidFill>
                <a:highlight>
                  <a:srgbClr val="FFFFFF"/>
                </a:highlight>
              </a:rPr>
              <a:t>thực</a:t>
            </a:r>
            <a:r>
              <a:rPr lang="en-US" sz="2000" dirty="0">
                <a:solidFill>
                  <a:schemeClr val="dk1"/>
                </a:solidFill>
                <a:highlight>
                  <a:srgbClr val="FFFFFF"/>
                </a:highlight>
              </a:rPr>
              <a:t> </a:t>
            </a:r>
            <a:r>
              <a:rPr lang="en-US" sz="2000" dirty="0" err="1">
                <a:solidFill>
                  <a:schemeClr val="dk1"/>
                </a:solidFill>
                <a:highlight>
                  <a:srgbClr val="FFFFFF"/>
                </a:highlight>
              </a:rPr>
              <a:t>hiện</a:t>
            </a:r>
            <a:r>
              <a:rPr lang="en-US" sz="2000" dirty="0">
                <a:solidFill>
                  <a:schemeClr val="dk1"/>
                </a:solidFill>
                <a:highlight>
                  <a:srgbClr val="FFFFFF"/>
                </a:highlight>
              </a:rPr>
              <a:t> </a:t>
            </a:r>
            <a:r>
              <a:rPr lang="en-US" sz="2000" dirty="0" err="1">
                <a:solidFill>
                  <a:schemeClr val="dk1"/>
                </a:solidFill>
                <a:highlight>
                  <a:srgbClr val="FFFFFF"/>
                </a:highlight>
              </a:rPr>
              <a:t>kế</a:t>
            </a:r>
            <a:r>
              <a:rPr lang="en-US" sz="2000" dirty="0">
                <a:solidFill>
                  <a:schemeClr val="dk1"/>
                </a:solidFill>
                <a:highlight>
                  <a:srgbClr val="FFFFFF"/>
                </a:highlight>
              </a:rPr>
              <a:t> </a:t>
            </a:r>
            <a:r>
              <a:rPr lang="en-US" sz="2000" dirty="0" err="1">
                <a:solidFill>
                  <a:schemeClr val="dk1"/>
                </a:solidFill>
                <a:highlight>
                  <a:srgbClr val="FFFFFF"/>
                </a:highlight>
              </a:rPr>
              <a:t>hoạch</a:t>
            </a:r>
            <a:r>
              <a:rPr lang="en-US" sz="2000" dirty="0">
                <a:solidFill>
                  <a:schemeClr val="dk1"/>
                </a:solidFill>
                <a:highlight>
                  <a:srgbClr val="FFFFFF"/>
                </a:highlight>
              </a:rPr>
              <a:t> </a:t>
            </a:r>
            <a:r>
              <a:rPr lang="en-US" sz="2000" dirty="0" err="1">
                <a:solidFill>
                  <a:schemeClr val="dk1"/>
                </a:solidFill>
                <a:highlight>
                  <a:srgbClr val="FFFFFF"/>
                </a:highlight>
              </a:rPr>
              <a:t>kinh</a:t>
            </a:r>
            <a:r>
              <a:rPr lang="en-US" sz="2000" dirty="0">
                <a:solidFill>
                  <a:schemeClr val="dk1"/>
                </a:solidFill>
                <a:highlight>
                  <a:srgbClr val="FFFFFF"/>
                </a:highlight>
              </a:rPr>
              <a:t> </a:t>
            </a:r>
            <a:r>
              <a:rPr lang="en-US" sz="2000" dirty="0" err="1">
                <a:solidFill>
                  <a:schemeClr val="dk1"/>
                </a:solidFill>
                <a:highlight>
                  <a:srgbClr val="FFFFFF"/>
                </a:highlight>
              </a:rPr>
              <a:t>doanh</a:t>
            </a:r>
            <a:r>
              <a:rPr lang="en-US" sz="2000" dirty="0">
                <a:solidFill>
                  <a:schemeClr val="dk1"/>
                </a:solidFill>
                <a:highlight>
                  <a:srgbClr val="FFFFFF"/>
                </a:highlight>
              </a:rPr>
              <a:t> </a:t>
            </a:r>
            <a:r>
              <a:rPr lang="en-US" sz="2000" dirty="0" err="1">
                <a:solidFill>
                  <a:schemeClr val="dk1"/>
                </a:solidFill>
                <a:highlight>
                  <a:srgbClr val="FFFFFF"/>
                </a:highlight>
              </a:rPr>
              <a:t>và</a:t>
            </a:r>
            <a:r>
              <a:rPr lang="en-US" sz="2000" dirty="0">
                <a:solidFill>
                  <a:schemeClr val="dk1"/>
                </a:solidFill>
                <a:highlight>
                  <a:srgbClr val="FFFFFF"/>
                </a:highlight>
              </a:rPr>
              <a:t> </a:t>
            </a:r>
            <a:r>
              <a:rPr lang="en-US" sz="2000" dirty="0" err="1">
                <a:solidFill>
                  <a:schemeClr val="dk1"/>
                </a:solidFill>
                <a:highlight>
                  <a:srgbClr val="FFFFFF"/>
                </a:highlight>
              </a:rPr>
              <a:t>phương</a:t>
            </a:r>
            <a:r>
              <a:rPr lang="en-US" sz="2000" dirty="0">
                <a:solidFill>
                  <a:schemeClr val="dk1"/>
                </a:solidFill>
                <a:highlight>
                  <a:srgbClr val="FFFFFF"/>
                </a:highlight>
              </a:rPr>
              <a:t> </a:t>
            </a:r>
            <a:r>
              <a:rPr lang="en-US" sz="2000" dirty="0" err="1">
                <a:solidFill>
                  <a:schemeClr val="dk1"/>
                </a:solidFill>
                <a:highlight>
                  <a:srgbClr val="FFFFFF"/>
                </a:highlight>
              </a:rPr>
              <a:t>án</a:t>
            </a:r>
            <a:r>
              <a:rPr lang="en-US" sz="2000" dirty="0">
                <a:solidFill>
                  <a:schemeClr val="dk1"/>
                </a:solidFill>
                <a:highlight>
                  <a:srgbClr val="FFFFFF"/>
                </a:highlight>
              </a:rPr>
              <a:t> </a:t>
            </a:r>
            <a:r>
              <a:rPr lang="en-US" sz="2000" dirty="0" err="1">
                <a:solidFill>
                  <a:schemeClr val="dk1"/>
                </a:solidFill>
                <a:highlight>
                  <a:srgbClr val="FFFFFF"/>
                </a:highlight>
              </a:rPr>
              <a:t>đầu</a:t>
            </a:r>
            <a:r>
              <a:rPr lang="en-US" sz="2000" dirty="0">
                <a:solidFill>
                  <a:schemeClr val="dk1"/>
                </a:solidFill>
                <a:highlight>
                  <a:srgbClr val="FFFFFF"/>
                </a:highlight>
              </a:rPr>
              <a:t> </a:t>
            </a:r>
            <a:r>
              <a:rPr lang="en-US" sz="2000" dirty="0" err="1">
                <a:solidFill>
                  <a:schemeClr val="dk1"/>
                </a:solidFill>
                <a:highlight>
                  <a:srgbClr val="FFFFFF"/>
                </a:highlight>
              </a:rPr>
              <a:t>tư</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a:t>
            </a:r>
            <a:endParaRPr sz="2550" dirty="0">
              <a:solidFill>
                <a:srgbClr val="2A2A2A"/>
              </a:solidFill>
              <a:highlight>
                <a:srgbClr val="FFFFFF"/>
              </a:highlight>
            </a:endParaRPr>
          </a:p>
          <a:p>
            <a:pPr marL="457200" lvl="0" indent="-390525" algn="l" rtl="0">
              <a:spcBef>
                <a:spcPts val="0"/>
              </a:spcBef>
              <a:spcAft>
                <a:spcPts val="0"/>
              </a:spcAft>
              <a:buClr>
                <a:srgbClr val="2A2A2A"/>
              </a:buClr>
              <a:buSzPts val="2550"/>
              <a:buChar char="-"/>
            </a:pPr>
            <a:r>
              <a:rPr lang="en-US" sz="2000" dirty="0">
                <a:solidFill>
                  <a:schemeClr val="dk1"/>
                </a:solidFill>
                <a:highlight>
                  <a:srgbClr val="FFFFFF"/>
                </a:highlight>
              </a:rPr>
              <a:t>Ban </a:t>
            </a:r>
            <a:r>
              <a:rPr lang="en-US" sz="2000" dirty="0" err="1">
                <a:solidFill>
                  <a:schemeClr val="dk1"/>
                </a:solidFill>
                <a:highlight>
                  <a:srgbClr val="FFFFFF"/>
                </a:highlight>
              </a:rPr>
              <a:t>hành</a:t>
            </a:r>
            <a:r>
              <a:rPr lang="en-US" sz="2000" dirty="0">
                <a:solidFill>
                  <a:schemeClr val="dk1"/>
                </a:solidFill>
                <a:highlight>
                  <a:srgbClr val="FFFFFF"/>
                </a:highlight>
              </a:rPr>
              <a:t> </a:t>
            </a:r>
            <a:r>
              <a:rPr lang="en-US" sz="2000" dirty="0" err="1">
                <a:solidFill>
                  <a:schemeClr val="dk1"/>
                </a:solidFill>
                <a:highlight>
                  <a:srgbClr val="FFFFFF"/>
                </a:highlight>
              </a:rPr>
              <a:t>quy</a:t>
            </a:r>
            <a:r>
              <a:rPr lang="en-US" sz="2000" dirty="0">
                <a:solidFill>
                  <a:schemeClr val="dk1"/>
                </a:solidFill>
                <a:highlight>
                  <a:srgbClr val="FFFFFF"/>
                </a:highlight>
              </a:rPr>
              <a:t> </a:t>
            </a:r>
            <a:r>
              <a:rPr lang="en-US" sz="2000" dirty="0" err="1">
                <a:solidFill>
                  <a:schemeClr val="dk1"/>
                </a:solidFill>
                <a:highlight>
                  <a:srgbClr val="FFFFFF"/>
                </a:highlight>
              </a:rPr>
              <a:t>chế</a:t>
            </a:r>
            <a:r>
              <a:rPr lang="en-US" sz="2000" dirty="0">
                <a:solidFill>
                  <a:schemeClr val="dk1"/>
                </a:solidFill>
                <a:highlight>
                  <a:srgbClr val="FFFFFF"/>
                </a:highlight>
              </a:rPr>
              <a:t> </a:t>
            </a:r>
            <a:r>
              <a:rPr lang="en-US" sz="2000" dirty="0" err="1">
                <a:solidFill>
                  <a:schemeClr val="dk1"/>
                </a:solidFill>
                <a:highlight>
                  <a:srgbClr val="FFFFFF"/>
                </a:highlight>
              </a:rPr>
              <a:t>quản</a:t>
            </a:r>
            <a:r>
              <a:rPr lang="en-US" sz="2000" dirty="0">
                <a:solidFill>
                  <a:schemeClr val="dk1"/>
                </a:solidFill>
                <a:highlight>
                  <a:srgbClr val="FFFFFF"/>
                </a:highlight>
              </a:rPr>
              <a:t> </a:t>
            </a:r>
            <a:r>
              <a:rPr lang="en-US" sz="2000" dirty="0" err="1">
                <a:solidFill>
                  <a:schemeClr val="dk1"/>
                </a:solidFill>
                <a:highlight>
                  <a:srgbClr val="FFFFFF"/>
                </a:highlight>
              </a:rPr>
              <a:t>lý</a:t>
            </a:r>
            <a:r>
              <a:rPr lang="en-US" sz="2000" dirty="0">
                <a:solidFill>
                  <a:schemeClr val="dk1"/>
                </a:solidFill>
                <a:highlight>
                  <a:srgbClr val="FFFFFF"/>
                </a:highlight>
              </a:rPr>
              <a:t> </a:t>
            </a:r>
            <a:r>
              <a:rPr lang="en-US" sz="2000" dirty="0" err="1">
                <a:solidFill>
                  <a:schemeClr val="dk1"/>
                </a:solidFill>
                <a:highlight>
                  <a:srgbClr val="FFFFFF"/>
                </a:highlight>
              </a:rPr>
              <a:t>nội</a:t>
            </a:r>
            <a:r>
              <a:rPr lang="en-US" sz="2000" dirty="0">
                <a:solidFill>
                  <a:schemeClr val="dk1"/>
                </a:solidFill>
                <a:highlight>
                  <a:srgbClr val="FFFFFF"/>
                </a:highlight>
              </a:rPr>
              <a:t> </a:t>
            </a:r>
            <a:r>
              <a:rPr lang="en-US" sz="2000" dirty="0" err="1">
                <a:solidFill>
                  <a:schemeClr val="dk1"/>
                </a:solidFill>
                <a:highlight>
                  <a:srgbClr val="FFFFFF"/>
                </a:highlight>
              </a:rPr>
              <a:t>bộ</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 </a:t>
            </a:r>
            <a:r>
              <a:rPr lang="en-US" sz="2000" dirty="0" err="1">
                <a:solidFill>
                  <a:schemeClr val="dk1"/>
                </a:solidFill>
                <a:highlight>
                  <a:srgbClr val="FFFFFF"/>
                </a:highlight>
              </a:rPr>
              <a:t>trừ</a:t>
            </a:r>
            <a:r>
              <a:rPr lang="en-US" sz="2000" dirty="0">
                <a:solidFill>
                  <a:schemeClr val="dk1"/>
                </a:solidFill>
                <a:highlight>
                  <a:srgbClr val="FFFFFF"/>
                </a:highlight>
              </a:rPr>
              <a:t> </a:t>
            </a:r>
            <a:r>
              <a:rPr lang="en-US" sz="2000" dirty="0" err="1">
                <a:solidFill>
                  <a:schemeClr val="dk1"/>
                </a:solidFill>
                <a:highlight>
                  <a:srgbClr val="FFFFFF"/>
                </a:highlight>
              </a:rPr>
              <a:t>trường</a:t>
            </a:r>
            <a:r>
              <a:rPr lang="en-US" sz="2000" dirty="0">
                <a:solidFill>
                  <a:schemeClr val="dk1"/>
                </a:solidFill>
                <a:highlight>
                  <a:srgbClr val="FFFFFF"/>
                </a:highlight>
              </a:rPr>
              <a:t> </a:t>
            </a:r>
            <a:r>
              <a:rPr lang="en-US" sz="2000" dirty="0" err="1">
                <a:solidFill>
                  <a:schemeClr val="dk1"/>
                </a:solidFill>
                <a:highlight>
                  <a:srgbClr val="FFFFFF"/>
                </a:highlight>
              </a:rPr>
              <a:t>hợp</a:t>
            </a:r>
            <a:r>
              <a:rPr lang="en-US" sz="2000" dirty="0">
                <a:solidFill>
                  <a:schemeClr val="dk1"/>
                </a:solidFill>
                <a:highlight>
                  <a:srgbClr val="FFFFFF"/>
                </a:highlight>
              </a:rPr>
              <a:t> </a:t>
            </a:r>
            <a:r>
              <a:rPr lang="en-US" sz="2000" dirty="0" err="1">
                <a:solidFill>
                  <a:schemeClr val="dk1"/>
                </a:solidFill>
                <a:highlight>
                  <a:srgbClr val="FFFFFF"/>
                </a:highlight>
              </a:rPr>
              <a:t>Điều</a:t>
            </a:r>
            <a:r>
              <a:rPr lang="en-US" sz="2000" dirty="0">
                <a:solidFill>
                  <a:schemeClr val="dk1"/>
                </a:solidFill>
                <a:highlight>
                  <a:srgbClr val="FFFFFF"/>
                </a:highlight>
              </a:rPr>
              <a:t> </a:t>
            </a:r>
            <a:r>
              <a:rPr lang="en-US" sz="2000" dirty="0" err="1">
                <a:solidFill>
                  <a:schemeClr val="dk1"/>
                </a:solidFill>
                <a:highlight>
                  <a:srgbClr val="FFFFFF"/>
                </a:highlight>
              </a:rPr>
              <a:t>lệ</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 </a:t>
            </a:r>
            <a:r>
              <a:rPr lang="en-US" sz="2000" dirty="0" err="1">
                <a:solidFill>
                  <a:schemeClr val="dk1"/>
                </a:solidFill>
                <a:highlight>
                  <a:srgbClr val="FFFFFF"/>
                </a:highlight>
              </a:rPr>
              <a:t>có</a:t>
            </a:r>
            <a:r>
              <a:rPr lang="en-US" sz="2000" dirty="0">
                <a:solidFill>
                  <a:schemeClr val="dk1"/>
                </a:solidFill>
                <a:highlight>
                  <a:srgbClr val="FFFFFF"/>
                </a:highlight>
              </a:rPr>
              <a:t> </a:t>
            </a:r>
            <a:r>
              <a:rPr lang="en-US" sz="2000" dirty="0" err="1">
                <a:solidFill>
                  <a:schemeClr val="dk1"/>
                </a:solidFill>
                <a:highlight>
                  <a:srgbClr val="FFFFFF"/>
                </a:highlight>
              </a:rPr>
              <a:t>quy</a:t>
            </a:r>
            <a:r>
              <a:rPr lang="en-US" sz="2000" dirty="0">
                <a:solidFill>
                  <a:schemeClr val="dk1"/>
                </a:solidFill>
                <a:highlight>
                  <a:srgbClr val="FFFFFF"/>
                </a:highlight>
              </a:rPr>
              <a:t> </a:t>
            </a:r>
            <a:r>
              <a:rPr lang="en-US" sz="2000" dirty="0" err="1">
                <a:solidFill>
                  <a:schemeClr val="dk1"/>
                </a:solidFill>
                <a:highlight>
                  <a:srgbClr val="FFFFFF"/>
                </a:highlight>
              </a:rPr>
              <a:t>định</a:t>
            </a:r>
            <a:r>
              <a:rPr lang="en-US" sz="2000" dirty="0">
                <a:solidFill>
                  <a:schemeClr val="dk1"/>
                </a:solidFill>
                <a:highlight>
                  <a:srgbClr val="FFFFFF"/>
                </a:highlight>
              </a:rPr>
              <a:t> </a:t>
            </a:r>
            <a:r>
              <a:rPr lang="en-US" sz="2000" dirty="0" err="1">
                <a:solidFill>
                  <a:schemeClr val="dk1"/>
                </a:solidFill>
                <a:highlight>
                  <a:srgbClr val="FFFFFF"/>
                </a:highlight>
              </a:rPr>
              <a:t>khác</a:t>
            </a:r>
            <a:r>
              <a:rPr lang="en-US" sz="2000" dirty="0">
                <a:solidFill>
                  <a:schemeClr val="dk1"/>
                </a:solidFill>
                <a:highlight>
                  <a:srgbClr val="FFFFFF"/>
                </a:highlight>
              </a:rPr>
              <a:t>.</a:t>
            </a:r>
            <a:endParaRPr sz="2550" dirty="0">
              <a:solidFill>
                <a:srgbClr val="2A2A2A"/>
              </a:solidFill>
              <a:highlight>
                <a:srgbClr val="FFFFFF"/>
              </a:highlight>
            </a:endParaRPr>
          </a:p>
          <a:p>
            <a:pPr marL="457200" lvl="0" indent="-390525" algn="l" rtl="0">
              <a:spcBef>
                <a:spcPts val="0"/>
              </a:spcBef>
              <a:spcAft>
                <a:spcPts val="0"/>
              </a:spcAft>
              <a:buClr>
                <a:srgbClr val="2A2A2A"/>
              </a:buClr>
              <a:buSzPts val="2550"/>
              <a:buChar char="-"/>
            </a:pPr>
            <a:r>
              <a:rPr lang="en-US" sz="2000" dirty="0" err="1">
                <a:solidFill>
                  <a:schemeClr val="dk1"/>
                </a:solidFill>
                <a:highlight>
                  <a:srgbClr val="FFFFFF"/>
                </a:highlight>
              </a:rPr>
              <a:t>Bổ</a:t>
            </a:r>
            <a:r>
              <a:rPr lang="en-US" sz="2000" dirty="0">
                <a:solidFill>
                  <a:schemeClr val="dk1"/>
                </a:solidFill>
                <a:highlight>
                  <a:srgbClr val="FFFFFF"/>
                </a:highlight>
              </a:rPr>
              <a:t> </a:t>
            </a:r>
            <a:r>
              <a:rPr lang="en-US" sz="2000" dirty="0" err="1">
                <a:solidFill>
                  <a:schemeClr val="dk1"/>
                </a:solidFill>
                <a:highlight>
                  <a:srgbClr val="FFFFFF"/>
                </a:highlight>
              </a:rPr>
              <a:t>nhiệm</a:t>
            </a:r>
            <a:r>
              <a:rPr lang="en-US" sz="2000" dirty="0">
                <a:solidFill>
                  <a:schemeClr val="dk1"/>
                </a:solidFill>
                <a:highlight>
                  <a:srgbClr val="FFFFFF"/>
                </a:highlight>
              </a:rPr>
              <a:t>, </a:t>
            </a:r>
            <a:r>
              <a:rPr lang="en-US" sz="2000" dirty="0" err="1">
                <a:solidFill>
                  <a:schemeClr val="dk1"/>
                </a:solidFill>
                <a:highlight>
                  <a:srgbClr val="FFFFFF"/>
                </a:highlight>
              </a:rPr>
              <a:t>miễn</a:t>
            </a:r>
            <a:r>
              <a:rPr lang="en-US" sz="2000" dirty="0">
                <a:solidFill>
                  <a:schemeClr val="dk1"/>
                </a:solidFill>
                <a:highlight>
                  <a:srgbClr val="FFFFFF"/>
                </a:highlight>
              </a:rPr>
              <a:t> </a:t>
            </a:r>
            <a:r>
              <a:rPr lang="en-US" sz="2000" dirty="0" err="1">
                <a:solidFill>
                  <a:schemeClr val="dk1"/>
                </a:solidFill>
                <a:highlight>
                  <a:srgbClr val="FFFFFF"/>
                </a:highlight>
              </a:rPr>
              <a:t>nhiệm</a:t>
            </a:r>
            <a:r>
              <a:rPr lang="en-US" sz="2000" dirty="0">
                <a:solidFill>
                  <a:schemeClr val="dk1"/>
                </a:solidFill>
                <a:highlight>
                  <a:srgbClr val="FFFFFF"/>
                </a:highlight>
              </a:rPr>
              <a:t>, </a:t>
            </a:r>
            <a:r>
              <a:rPr lang="en-US" sz="2000" dirty="0" err="1">
                <a:solidFill>
                  <a:schemeClr val="dk1"/>
                </a:solidFill>
                <a:highlight>
                  <a:srgbClr val="FFFFFF"/>
                </a:highlight>
              </a:rPr>
              <a:t>bãi</a:t>
            </a:r>
            <a:r>
              <a:rPr lang="en-US" sz="2000" dirty="0">
                <a:solidFill>
                  <a:schemeClr val="dk1"/>
                </a:solidFill>
                <a:highlight>
                  <a:srgbClr val="FFFFFF"/>
                </a:highlight>
              </a:rPr>
              <a:t> </a:t>
            </a:r>
            <a:r>
              <a:rPr lang="en-US" sz="2000" dirty="0" err="1">
                <a:solidFill>
                  <a:schemeClr val="dk1"/>
                </a:solidFill>
                <a:highlight>
                  <a:srgbClr val="FFFFFF"/>
                </a:highlight>
              </a:rPr>
              <a:t>nhiệm</a:t>
            </a:r>
            <a:r>
              <a:rPr lang="en-US" sz="2000" dirty="0">
                <a:solidFill>
                  <a:schemeClr val="dk1"/>
                </a:solidFill>
                <a:highlight>
                  <a:srgbClr val="FFFFFF"/>
                </a:highlight>
              </a:rPr>
              <a:t> </a:t>
            </a:r>
            <a:r>
              <a:rPr lang="en-US" sz="2000" dirty="0" err="1">
                <a:solidFill>
                  <a:schemeClr val="dk1"/>
                </a:solidFill>
                <a:highlight>
                  <a:srgbClr val="FFFFFF"/>
                </a:highlight>
              </a:rPr>
              <a:t>người</a:t>
            </a:r>
            <a:r>
              <a:rPr lang="en-US" sz="2000" dirty="0">
                <a:solidFill>
                  <a:schemeClr val="dk1"/>
                </a:solidFill>
                <a:highlight>
                  <a:srgbClr val="FFFFFF"/>
                </a:highlight>
              </a:rPr>
              <a:t> </a:t>
            </a:r>
            <a:r>
              <a:rPr lang="en-US" sz="2000" dirty="0" err="1">
                <a:solidFill>
                  <a:schemeClr val="dk1"/>
                </a:solidFill>
                <a:highlight>
                  <a:srgbClr val="FFFFFF"/>
                </a:highlight>
              </a:rPr>
              <a:t>quản</a:t>
            </a:r>
            <a:r>
              <a:rPr lang="en-US" sz="2000" dirty="0">
                <a:solidFill>
                  <a:schemeClr val="dk1"/>
                </a:solidFill>
                <a:highlight>
                  <a:srgbClr val="FFFFFF"/>
                </a:highlight>
              </a:rPr>
              <a:t> </a:t>
            </a:r>
            <a:r>
              <a:rPr lang="en-US" sz="2000" dirty="0" err="1">
                <a:solidFill>
                  <a:schemeClr val="dk1"/>
                </a:solidFill>
                <a:highlight>
                  <a:srgbClr val="FFFFFF"/>
                </a:highlight>
              </a:rPr>
              <a:t>lý</a:t>
            </a:r>
            <a:r>
              <a:rPr lang="en-US" sz="2000" dirty="0">
                <a:solidFill>
                  <a:schemeClr val="dk1"/>
                </a:solidFill>
                <a:highlight>
                  <a:srgbClr val="FFFFFF"/>
                </a:highlight>
              </a:rPr>
              <a:t> </a:t>
            </a:r>
            <a:r>
              <a:rPr lang="en-US" sz="2000" dirty="0" err="1">
                <a:solidFill>
                  <a:schemeClr val="dk1"/>
                </a:solidFill>
                <a:highlight>
                  <a:srgbClr val="FFFFFF"/>
                </a:highlight>
              </a:rPr>
              <a:t>trong</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 </a:t>
            </a:r>
            <a:r>
              <a:rPr lang="en-US" sz="2000" dirty="0" err="1">
                <a:solidFill>
                  <a:schemeClr val="dk1"/>
                </a:solidFill>
                <a:highlight>
                  <a:srgbClr val="FFFFFF"/>
                </a:highlight>
              </a:rPr>
              <a:t>trừ</a:t>
            </a:r>
            <a:r>
              <a:rPr lang="en-US" sz="2000" dirty="0">
                <a:solidFill>
                  <a:schemeClr val="dk1"/>
                </a:solidFill>
                <a:highlight>
                  <a:srgbClr val="FFFFFF"/>
                </a:highlight>
              </a:rPr>
              <a:t> </a:t>
            </a:r>
            <a:r>
              <a:rPr lang="en-US" sz="2000" dirty="0" err="1">
                <a:solidFill>
                  <a:schemeClr val="dk1"/>
                </a:solidFill>
                <a:highlight>
                  <a:srgbClr val="FFFFFF"/>
                </a:highlight>
              </a:rPr>
              <a:t>chức</a:t>
            </a:r>
            <a:r>
              <a:rPr lang="en-US" sz="2000" dirty="0">
                <a:solidFill>
                  <a:schemeClr val="dk1"/>
                </a:solidFill>
                <a:highlight>
                  <a:srgbClr val="FFFFFF"/>
                </a:highlight>
              </a:rPr>
              <a:t> </a:t>
            </a:r>
            <a:r>
              <a:rPr lang="en-US" sz="2000" dirty="0" err="1">
                <a:solidFill>
                  <a:schemeClr val="dk1"/>
                </a:solidFill>
                <a:highlight>
                  <a:srgbClr val="FFFFFF"/>
                </a:highlight>
              </a:rPr>
              <a:t>danh</a:t>
            </a:r>
            <a:r>
              <a:rPr lang="en-US" sz="2000" dirty="0">
                <a:solidFill>
                  <a:schemeClr val="dk1"/>
                </a:solidFill>
                <a:highlight>
                  <a:srgbClr val="FFFFFF"/>
                </a:highlight>
              </a:rPr>
              <a:t> </a:t>
            </a:r>
            <a:r>
              <a:rPr lang="en-US" sz="2000" dirty="0" err="1">
                <a:solidFill>
                  <a:schemeClr val="dk1"/>
                </a:solidFill>
                <a:highlight>
                  <a:srgbClr val="FFFFFF"/>
                </a:highlight>
              </a:rPr>
              <a:t>thuộc</a:t>
            </a:r>
            <a:r>
              <a:rPr lang="en-US" sz="2000" dirty="0">
                <a:solidFill>
                  <a:schemeClr val="dk1"/>
                </a:solidFill>
                <a:highlight>
                  <a:srgbClr val="FFFFFF"/>
                </a:highlight>
              </a:rPr>
              <a:t> </a:t>
            </a:r>
            <a:r>
              <a:rPr lang="en-US" sz="2000" dirty="0" err="1">
                <a:solidFill>
                  <a:schemeClr val="dk1"/>
                </a:solidFill>
                <a:highlight>
                  <a:srgbClr val="FFFFFF"/>
                </a:highlight>
              </a:rPr>
              <a:t>thẩm</a:t>
            </a:r>
            <a:r>
              <a:rPr lang="en-US" sz="2000" dirty="0">
                <a:solidFill>
                  <a:schemeClr val="dk1"/>
                </a:solidFill>
                <a:highlight>
                  <a:srgbClr val="FFFFFF"/>
                </a:highlight>
              </a:rPr>
              <a:t> </a:t>
            </a:r>
            <a:r>
              <a:rPr lang="en-US" sz="2000" dirty="0" err="1">
                <a:solidFill>
                  <a:schemeClr val="dk1"/>
                </a:solidFill>
                <a:highlight>
                  <a:srgbClr val="FFFFFF"/>
                </a:highlight>
              </a:rPr>
              <a:t>quyền</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Hội</a:t>
            </a:r>
            <a:r>
              <a:rPr lang="en-US" sz="2000" dirty="0">
                <a:solidFill>
                  <a:schemeClr val="dk1"/>
                </a:solidFill>
                <a:highlight>
                  <a:srgbClr val="FFFFFF"/>
                </a:highlight>
              </a:rPr>
              <a:t> </a:t>
            </a:r>
            <a:r>
              <a:rPr lang="en-US" sz="2000" dirty="0" err="1">
                <a:solidFill>
                  <a:schemeClr val="dk1"/>
                </a:solidFill>
                <a:highlight>
                  <a:srgbClr val="FFFFFF"/>
                </a:highlight>
              </a:rPr>
              <a:t>đồng</a:t>
            </a:r>
            <a:r>
              <a:rPr lang="en-US" sz="2000" dirty="0">
                <a:solidFill>
                  <a:schemeClr val="dk1"/>
                </a:solidFill>
                <a:highlight>
                  <a:srgbClr val="FFFFFF"/>
                </a:highlight>
              </a:rPr>
              <a:t> </a:t>
            </a:r>
            <a:r>
              <a:rPr lang="en-US" sz="2000" dirty="0" err="1">
                <a:solidFill>
                  <a:schemeClr val="dk1"/>
                </a:solidFill>
                <a:highlight>
                  <a:srgbClr val="FFFFFF"/>
                </a:highlight>
              </a:rPr>
              <a:t>thành</a:t>
            </a:r>
            <a:r>
              <a:rPr lang="en-US" sz="2000" dirty="0">
                <a:solidFill>
                  <a:schemeClr val="dk1"/>
                </a:solidFill>
                <a:highlight>
                  <a:srgbClr val="FFFFFF"/>
                </a:highlight>
              </a:rPr>
              <a:t> </a:t>
            </a:r>
            <a:r>
              <a:rPr lang="en-US" sz="2000" dirty="0" err="1">
                <a:solidFill>
                  <a:schemeClr val="dk1"/>
                </a:solidFill>
                <a:highlight>
                  <a:srgbClr val="FFFFFF"/>
                </a:highlight>
              </a:rPr>
              <a:t>viên</a:t>
            </a:r>
            <a:r>
              <a:rPr lang="en-US" sz="2000" dirty="0">
                <a:solidFill>
                  <a:schemeClr val="dk1"/>
                </a:solidFill>
                <a:highlight>
                  <a:srgbClr val="FFFFFF"/>
                </a:highlight>
              </a:rPr>
              <a:t>.</a:t>
            </a:r>
            <a:endParaRPr sz="2000" dirty="0">
              <a:solidFill>
                <a:schemeClr val="dk1"/>
              </a:solidFill>
              <a:highlight>
                <a:srgbClr val="FFFFFF"/>
              </a:highlight>
            </a:endParaRPr>
          </a:p>
          <a:p>
            <a:pPr marL="457200" lvl="0" indent="-355600" algn="l" rtl="0">
              <a:spcBef>
                <a:spcPts val="0"/>
              </a:spcBef>
              <a:spcAft>
                <a:spcPts val="0"/>
              </a:spcAft>
              <a:buClr>
                <a:schemeClr val="dk1"/>
              </a:buClr>
              <a:buSzPts val="2000"/>
              <a:buChar char="-"/>
            </a:pPr>
            <a:r>
              <a:rPr lang="en-US" sz="2000" dirty="0" err="1">
                <a:solidFill>
                  <a:schemeClr val="dk1"/>
                </a:solidFill>
                <a:highlight>
                  <a:srgbClr val="FFFFFF"/>
                </a:highlight>
              </a:rPr>
              <a:t>Ký</a:t>
            </a:r>
            <a:r>
              <a:rPr lang="en-US" sz="2000" dirty="0">
                <a:solidFill>
                  <a:schemeClr val="dk1"/>
                </a:solidFill>
                <a:highlight>
                  <a:srgbClr val="FFFFFF"/>
                </a:highlight>
              </a:rPr>
              <a:t> </a:t>
            </a:r>
            <a:r>
              <a:rPr lang="en-US" sz="2000" dirty="0" err="1">
                <a:solidFill>
                  <a:schemeClr val="dk1"/>
                </a:solidFill>
                <a:highlight>
                  <a:srgbClr val="FFFFFF"/>
                </a:highlight>
              </a:rPr>
              <a:t>kết</a:t>
            </a:r>
            <a:r>
              <a:rPr lang="en-US" sz="2000" dirty="0">
                <a:solidFill>
                  <a:schemeClr val="dk1"/>
                </a:solidFill>
                <a:highlight>
                  <a:srgbClr val="FFFFFF"/>
                </a:highlight>
              </a:rPr>
              <a:t> </a:t>
            </a:r>
            <a:r>
              <a:rPr lang="en-US" sz="2000" dirty="0" err="1">
                <a:solidFill>
                  <a:schemeClr val="dk1"/>
                </a:solidFill>
                <a:highlight>
                  <a:srgbClr val="FFFFFF"/>
                </a:highlight>
              </a:rPr>
              <a:t>hợp</a:t>
            </a:r>
            <a:r>
              <a:rPr lang="en-US" sz="2000" dirty="0">
                <a:solidFill>
                  <a:schemeClr val="dk1"/>
                </a:solidFill>
                <a:highlight>
                  <a:srgbClr val="FFFFFF"/>
                </a:highlight>
              </a:rPr>
              <a:t> </a:t>
            </a:r>
            <a:r>
              <a:rPr lang="en-US" sz="2000" dirty="0" err="1">
                <a:solidFill>
                  <a:schemeClr val="dk1"/>
                </a:solidFill>
                <a:highlight>
                  <a:srgbClr val="FFFFFF"/>
                </a:highlight>
              </a:rPr>
              <a:t>đồng</a:t>
            </a:r>
            <a:r>
              <a:rPr lang="en-US" sz="2000" dirty="0">
                <a:solidFill>
                  <a:schemeClr val="dk1"/>
                </a:solidFill>
                <a:highlight>
                  <a:srgbClr val="FFFFFF"/>
                </a:highlight>
              </a:rPr>
              <a:t> </a:t>
            </a:r>
            <a:r>
              <a:rPr lang="en-US" sz="2000" dirty="0" err="1">
                <a:solidFill>
                  <a:schemeClr val="dk1"/>
                </a:solidFill>
                <a:highlight>
                  <a:srgbClr val="FFFFFF"/>
                </a:highlight>
              </a:rPr>
              <a:t>nhân</a:t>
            </a:r>
            <a:r>
              <a:rPr lang="en-US" sz="2000" dirty="0">
                <a:solidFill>
                  <a:schemeClr val="dk1"/>
                </a:solidFill>
                <a:highlight>
                  <a:srgbClr val="FFFFFF"/>
                </a:highlight>
              </a:rPr>
              <a:t> </a:t>
            </a:r>
            <a:r>
              <a:rPr lang="en-US" sz="2000" dirty="0" err="1">
                <a:solidFill>
                  <a:schemeClr val="dk1"/>
                </a:solidFill>
                <a:highlight>
                  <a:srgbClr val="FFFFFF"/>
                </a:highlight>
              </a:rPr>
              <a:t>danh</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 </a:t>
            </a:r>
            <a:r>
              <a:rPr lang="en-US" sz="2000" dirty="0" err="1">
                <a:solidFill>
                  <a:schemeClr val="dk1"/>
                </a:solidFill>
                <a:highlight>
                  <a:srgbClr val="FFFFFF"/>
                </a:highlight>
              </a:rPr>
              <a:t>trừ</a:t>
            </a:r>
            <a:r>
              <a:rPr lang="en-US" sz="2000" dirty="0">
                <a:solidFill>
                  <a:schemeClr val="dk1"/>
                </a:solidFill>
                <a:highlight>
                  <a:srgbClr val="FFFFFF"/>
                </a:highlight>
              </a:rPr>
              <a:t> </a:t>
            </a:r>
            <a:r>
              <a:rPr lang="en-US" sz="2000" dirty="0" err="1">
                <a:solidFill>
                  <a:schemeClr val="dk1"/>
                </a:solidFill>
                <a:highlight>
                  <a:srgbClr val="FFFFFF"/>
                </a:highlight>
              </a:rPr>
              <a:t>trường</a:t>
            </a:r>
            <a:r>
              <a:rPr lang="en-US" sz="2000" dirty="0">
                <a:solidFill>
                  <a:schemeClr val="dk1"/>
                </a:solidFill>
                <a:highlight>
                  <a:srgbClr val="FFFFFF"/>
                </a:highlight>
              </a:rPr>
              <a:t> </a:t>
            </a:r>
            <a:r>
              <a:rPr lang="en-US" sz="2000" dirty="0" err="1">
                <a:solidFill>
                  <a:schemeClr val="dk1"/>
                </a:solidFill>
                <a:highlight>
                  <a:srgbClr val="FFFFFF"/>
                </a:highlight>
              </a:rPr>
              <a:t>hợp</a:t>
            </a:r>
            <a:r>
              <a:rPr lang="en-US" sz="2000" dirty="0">
                <a:solidFill>
                  <a:schemeClr val="dk1"/>
                </a:solidFill>
                <a:highlight>
                  <a:srgbClr val="FFFFFF"/>
                </a:highlight>
              </a:rPr>
              <a:t> </a:t>
            </a:r>
            <a:r>
              <a:rPr lang="en-US" sz="2000" dirty="0" err="1">
                <a:solidFill>
                  <a:schemeClr val="dk1"/>
                </a:solidFill>
                <a:highlight>
                  <a:srgbClr val="FFFFFF"/>
                </a:highlight>
              </a:rPr>
              <a:t>thuộc</a:t>
            </a:r>
            <a:r>
              <a:rPr lang="en-US" sz="2000" dirty="0">
                <a:solidFill>
                  <a:schemeClr val="dk1"/>
                </a:solidFill>
                <a:highlight>
                  <a:srgbClr val="FFFFFF"/>
                </a:highlight>
              </a:rPr>
              <a:t> </a:t>
            </a:r>
            <a:r>
              <a:rPr lang="en-US" sz="2000" dirty="0" err="1">
                <a:solidFill>
                  <a:schemeClr val="dk1"/>
                </a:solidFill>
                <a:highlight>
                  <a:srgbClr val="FFFFFF"/>
                </a:highlight>
              </a:rPr>
              <a:t>thẩm</a:t>
            </a:r>
            <a:r>
              <a:rPr lang="en-US" sz="2000" dirty="0">
                <a:solidFill>
                  <a:schemeClr val="dk1"/>
                </a:solidFill>
                <a:highlight>
                  <a:srgbClr val="FFFFFF"/>
                </a:highlight>
              </a:rPr>
              <a:t> </a:t>
            </a:r>
            <a:r>
              <a:rPr lang="en-US" sz="2000" dirty="0" err="1">
                <a:solidFill>
                  <a:schemeClr val="dk1"/>
                </a:solidFill>
                <a:highlight>
                  <a:srgbClr val="FFFFFF"/>
                </a:highlight>
              </a:rPr>
              <a:t>quyền</a:t>
            </a:r>
            <a:r>
              <a:rPr lang="en-US" sz="2000" dirty="0">
                <a:solidFill>
                  <a:schemeClr val="dk1"/>
                </a:solidFill>
                <a:highlight>
                  <a:srgbClr val="FFFFFF"/>
                </a:highlight>
              </a:rPr>
              <a:t> </a:t>
            </a:r>
            <a:r>
              <a:rPr lang="en-US" sz="2000" dirty="0" err="1">
                <a:solidFill>
                  <a:schemeClr val="dk1"/>
                </a:solidFill>
                <a:highlight>
                  <a:srgbClr val="FFFFFF"/>
                </a:highlight>
              </a:rPr>
              <a:t>của</a:t>
            </a:r>
            <a:r>
              <a:rPr lang="en-US" sz="2000" dirty="0">
                <a:solidFill>
                  <a:schemeClr val="dk1"/>
                </a:solidFill>
                <a:highlight>
                  <a:srgbClr val="FFFFFF"/>
                </a:highlight>
              </a:rPr>
              <a:t> </a:t>
            </a:r>
            <a:r>
              <a:rPr lang="en-US" sz="2000" dirty="0" err="1">
                <a:solidFill>
                  <a:schemeClr val="dk1"/>
                </a:solidFill>
                <a:highlight>
                  <a:srgbClr val="FFFFFF"/>
                </a:highlight>
              </a:rPr>
              <a:t>Chủ</a:t>
            </a:r>
            <a:r>
              <a:rPr lang="en-US" sz="2000" dirty="0">
                <a:solidFill>
                  <a:schemeClr val="dk1"/>
                </a:solidFill>
                <a:highlight>
                  <a:srgbClr val="FFFFFF"/>
                </a:highlight>
              </a:rPr>
              <a:t> </a:t>
            </a:r>
            <a:r>
              <a:rPr lang="en-US" sz="2000" dirty="0" err="1">
                <a:solidFill>
                  <a:schemeClr val="dk1"/>
                </a:solidFill>
                <a:highlight>
                  <a:srgbClr val="FFFFFF"/>
                </a:highlight>
              </a:rPr>
              <a:t>tịch</a:t>
            </a:r>
            <a:r>
              <a:rPr lang="en-US" sz="2000" dirty="0">
                <a:solidFill>
                  <a:schemeClr val="dk1"/>
                </a:solidFill>
                <a:highlight>
                  <a:srgbClr val="FFFFFF"/>
                </a:highlight>
              </a:rPr>
              <a:t> </a:t>
            </a:r>
            <a:r>
              <a:rPr lang="en-US" sz="2000" dirty="0" err="1">
                <a:solidFill>
                  <a:schemeClr val="dk1"/>
                </a:solidFill>
                <a:highlight>
                  <a:srgbClr val="FFFFFF"/>
                </a:highlight>
              </a:rPr>
              <a:t>Hội</a:t>
            </a:r>
            <a:r>
              <a:rPr lang="en-US" sz="2000" dirty="0">
                <a:solidFill>
                  <a:schemeClr val="dk1"/>
                </a:solidFill>
                <a:highlight>
                  <a:srgbClr val="FFFFFF"/>
                </a:highlight>
              </a:rPr>
              <a:t> </a:t>
            </a:r>
            <a:r>
              <a:rPr lang="en-US" sz="2000" dirty="0" err="1">
                <a:solidFill>
                  <a:schemeClr val="dk1"/>
                </a:solidFill>
                <a:highlight>
                  <a:srgbClr val="FFFFFF"/>
                </a:highlight>
              </a:rPr>
              <a:t>đồng</a:t>
            </a:r>
            <a:r>
              <a:rPr lang="en-US" sz="2000" dirty="0">
                <a:solidFill>
                  <a:schemeClr val="dk1"/>
                </a:solidFill>
                <a:highlight>
                  <a:srgbClr val="FFFFFF"/>
                </a:highlight>
              </a:rPr>
              <a:t> </a:t>
            </a:r>
            <a:r>
              <a:rPr lang="en-US" sz="2000" dirty="0" err="1">
                <a:solidFill>
                  <a:schemeClr val="dk1"/>
                </a:solidFill>
                <a:highlight>
                  <a:srgbClr val="FFFFFF"/>
                </a:highlight>
              </a:rPr>
              <a:t>thành</a:t>
            </a:r>
            <a:r>
              <a:rPr lang="en-US" sz="2000" dirty="0">
                <a:solidFill>
                  <a:schemeClr val="dk1"/>
                </a:solidFill>
                <a:highlight>
                  <a:srgbClr val="FFFFFF"/>
                </a:highlight>
              </a:rPr>
              <a:t> </a:t>
            </a:r>
            <a:r>
              <a:rPr lang="en-US" sz="2000" dirty="0" err="1">
                <a:solidFill>
                  <a:schemeClr val="dk1"/>
                </a:solidFill>
                <a:highlight>
                  <a:srgbClr val="FFFFFF"/>
                </a:highlight>
              </a:rPr>
              <a:t>viên</a:t>
            </a:r>
            <a:r>
              <a:rPr lang="en-US" sz="2000" dirty="0">
                <a:solidFill>
                  <a:schemeClr val="dk1"/>
                </a:solidFill>
                <a:highlight>
                  <a:srgbClr val="FFFFFF"/>
                </a:highlight>
              </a:rPr>
              <a:t>.</a:t>
            </a:r>
            <a:endParaRPr sz="2000" dirty="0">
              <a:solidFill>
                <a:schemeClr val="dk1"/>
              </a:solidFill>
              <a:highlight>
                <a:srgbClr val="FFFFFF"/>
              </a:highlight>
            </a:endParaRPr>
          </a:p>
          <a:p>
            <a:pPr marL="457200" lvl="0" indent="-355600" algn="l" rtl="0">
              <a:spcBef>
                <a:spcPts val="0"/>
              </a:spcBef>
              <a:spcAft>
                <a:spcPts val="0"/>
              </a:spcAft>
              <a:buClr>
                <a:schemeClr val="dk1"/>
              </a:buClr>
              <a:buSzPts val="2000"/>
              <a:buChar char="-"/>
            </a:pPr>
            <a:r>
              <a:rPr lang="en-US" sz="2000" dirty="0" err="1">
                <a:solidFill>
                  <a:schemeClr val="dk1"/>
                </a:solidFill>
                <a:highlight>
                  <a:srgbClr val="FFFFFF"/>
                </a:highlight>
              </a:rPr>
              <a:t>Kiến</a:t>
            </a:r>
            <a:r>
              <a:rPr lang="en-US" sz="2000" dirty="0">
                <a:solidFill>
                  <a:schemeClr val="dk1"/>
                </a:solidFill>
                <a:highlight>
                  <a:srgbClr val="FFFFFF"/>
                </a:highlight>
              </a:rPr>
              <a:t> </a:t>
            </a:r>
            <a:r>
              <a:rPr lang="en-US" sz="2000" dirty="0" err="1">
                <a:solidFill>
                  <a:schemeClr val="dk1"/>
                </a:solidFill>
                <a:highlight>
                  <a:srgbClr val="FFFFFF"/>
                </a:highlight>
              </a:rPr>
              <a:t>nghị</a:t>
            </a:r>
            <a:r>
              <a:rPr lang="en-US" sz="2000" dirty="0">
                <a:solidFill>
                  <a:schemeClr val="dk1"/>
                </a:solidFill>
                <a:highlight>
                  <a:srgbClr val="FFFFFF"/>
                </a:highlight>
              </a:rPr>
              <a:t> </a:t>
            </a:r>
            <a:r>
              <a:rPr lang="en-US" sz="2000" dirty="0" err="1">
                <a:solidFill>
                  <a:schemeClr val="dk1"/>
                </a:solidFill>
                <a:highlight>
                  <a:srgbClr val="FFFFFF"/>
                </a:highlight>
              </a:rPr>
              <a:t>phương</a:t>
            </a:r>
            <a:r>
              <a:rPr lang="en-US" sz="2000" dirty="0">
                <a:solidFill>
                  <a:schemeClr val="dk1"/>
                </a:solidFill>
                <a:highlight>
                  <a:srgbClr val="FFFFFF"/>
                </a:highlight>
              </a:rPr>
              <a:t> </a:t>
            </a:r>
            <a:r>
              <a:rPr lang="en-US" sz="2000" dirty="0" err="1">
                <a:solidFill>
                  <a:schemeClr val="dk1"/>
                </a:solidFill>
                <a:highlight>
                  <a:srgbClr val="FFFFFF"/>
                </a:highlight>
              </a:rPr>
              <a:t>án</a:t>
            </a:r>
            <a:r>
              <a:rPr lang="en-US" sz="2000" dirty="0">
                <a:solidFill>
                  <a:schemeClr val="dk1"/>
                </a:solidFill>
                <a:highlight>
                  <a:srgbClr val="FFFFFF"/>
                </a:highlight>
              </a:rPr>
              <a:t> </a:t>
            </a:r>
            <a:r>
              <a:rPr lang="en-US" sz="2000" dirty="0" err="1">
                <a:solidFill>
                  <a:schemeClr val="dk1"/>
                </a:solidFill>
                <a:highlight>
                  <a:srgbClr val="FFFFFF"/>
                </a:highlight>
              </a:rPr>
              <a:t>cơ</a:t>
            </a:r>
            <a:r>
              <a:rPr lang="en-US" sz="2000" dirty="0">
                <a:solidFill>
                  <a:schemeClr val="dk1"/>
                </a:solidFill>
                <a:highlight>
                  <a:srgbClr val="FFFFFF"/>
                </a:highlight>
              </a:rPr>
              <a:t> </a:t>
            </a:r>
            <a:r>
              <a:rPr lang="en-US" sz="2000" dirty="0" err="1">
                <a:solidFill>
                  <a:schemeClr val="dk1"/>
                </a:solidFill>
                <a:highlight>
                  <a:srgbClr val="FFFFFF"/>
                </a:highlight>
              </a:rPr>
              <a:t>cấu</a:t>
            </a:r>
            <a:r>
              <a:rPr lang="en-US" sz="2000" dirty="0">
                <a:solidFill>
                  <a:schemeClr val="dk1"/>
                </a:solidFill>
                <a:highlight>
                  <a:srgbClr val="FFFFFF"/>
                </a:highlight>
              </a:rPr>
              <a:t> </a:t>
            </a:r>
            <a:r>
              <a:rPr lang="en-US" sz="2000" dirty="0" err="1">
                <a:solidFill>
                  <a:schemeClr val="dk1"/>
                </a:solidFill>
                <a:highlight>
                  <a:srgbClr val="FFFFFF"/>
                </a:highlight>
              </a:rPr>
              <a:t>tổ</a:t>
            </a:r>
            <a:r>
              <a:rPr lang="en-US" sz="2000" dirty="0">
                <a:solidFill>
                  <a:schemeClr val="dk1"/>
                </a:solidFill>
                <a:highlight>
                  <a:srgbClr val="FFFFFF"/>
                </a:highlight>
              </a:rPr>
              <a:t> </a:t>
            </a:r>
            <a:r>
              <a:rPr lang="en-US" sz="2000" dirty="0" err="1">
                <a:solidFill>
                  <a:schemeClr val="dk1"/>
                </a:solidFill>
                <a:highlight>
                  <a:srgbClr val="FFFFFF"/>
                </a:highlight>
              </a:rPr>
              <a:t>chức</a:t>
            </a:r>
            <a:r>
              <a:rPr lang="en-US" sz="2000" dirty="0">
                <a:solidFill>
                  <a:schemeClr val="dk1"/>
                </a:solidFill>
                <a:highlight>
                  <a:srgbClr val="FFFFFF"/>
                </a:highlight>
              </a:rPr>
              <a:t> </a:t>
            </a:r>
            <a:r>
              <a:rPr lang="en-US" sz="2000" dirty="0" err="1">
                <a:solidFill>
                  <a:schemeClr val="dk1"/>
                </a:solidFill>
                <a:highlight>
                  <a:srgbClr val="FFFFFF"/>
                </a:highlight>
              </a:rPr>
              <a:t>công</a:t>
            </a:r>
            <a:r>
              <a:rPr lang="en-US" sz="2000" dirty="0">
                <a:solidFill>
                  <a:schemeClr val="dk1"/>
                </a:solidFill>
                <a:highlight>
                  <a:srgbClr val="FFFFFF"/>
                </a:highlight>
              </a:rPr>
              <a:t> ty.</a:t>
            </a:r>
            <a:endParaRPr sz="2000" dirty="0">
              <a:solidFill>
                <a:schemeClr val="dk1"/>
              </a:solidFill>
              <a:highlight>
                <a:srgbClr val="FFFFFF"/>
              </a:highlight>
            </a:endParaRPr>
          </a:p>
          <a:p>
            <a:pPr marL="457200" lvl="0" indent="-355600" algn="l" rtl="0">
              <a:spcBef>
                <a:spcPts val="0"/>
              </a:spcBef>
              <a:spcAft>
                <a:spcPts val="0"/>
              </a:spcAft>
              <a:buClr>
                <a:schemeClr val="dk1"/>
              </a:buClr>
              <a:buSzPts val="2000"/>
              <a:buChar char="-"/>
            </a:pPr>
            <a:r>
              <a:rPr lang="en-US" sz="2000" dirty="0" err="1">
                <a:solidFill>
                  <a:schemeClr val="dk1"/>
                </a:solidFill>
                <a:highlight>
                  <a:srgbClr val="FFFFFF"/>
                </a:highlight>
              </a:rPr>
              <a:t>Tuyển</a:t>
            </a:r>
            <a:r>
              <a:rPr lang="en-US" sz="2000" dirty="0">
                <a:solidFill>
                  <a:schemeClr val="dk1"/>
                </a:solidFill>
                <a:highlight>
                  <a:srgbClr val="FFFFFF"/>
                </a:highlight>
              </a:rPr>
              <a:t> </a:t>
            </a:r>
            <a:r>
              <a:rPr lang="en-US" sz="2000" dirty="0" err="1">
                <a:solidFill>
                  <a:schemeClr val="dk1"/>
                </a:solidFill>
                <a:highlight>
                  <a:srgbClr val="FFFFFF"/>
                </a:highlight>
              </a:rPr>
              <a:t>dụng</a:t>
            </a:r>
            <a:r>
              <a:rPr lang="en-US" sz="2000" dirty="0">
                <a:solidFill>
                  <a:schemeClr val="dk1"/>
                </a:solidFill>
                <a:highlight>
                  <a:srgbClr val="FFFFFF"/>
                </a:highlight>
              </a:rPr>
              <a:t> </a:t>
            </a:r>
            <a:r>
              <a:rPr lang="en-US" sz="2000" dirty="0" err="1">
                <a:solidFill>
                  <a:schemeClr val="dk1"/>
                </a:solidFill>
                <a:highlight>
                  <a:srgbClr val="FFFFFF"/>
                </a:highlight>
              </a:rPr>
              <a:t>lao</a:t>
            </a:r>
            <a:r>
              <a:rPr lang="en-US" sz="2000" dirty="0">
                <a:solidFill>
                  <a:schemeClr val="dk1"/>
                </a:solidFill>
                <a:highlight>
                  <a:srgbClr val="FFFFFF"/>
                </a:highlight>
              </a:rPr>
              <a:t> </a:t>
            </a:r>
            <a:r>
              <a:rPr lang="en-US" sz="2000" dirty="0" err="1">
                <a:solidFill>
                  <a:schemeClr val="dk1"/>
                </a:solidFill>
                <a:highlight>
                  <a:srgbClr val="FFFFFF"/>
                </a:highlight>
              </a:rPr>
              <a:t>động</a:t>
            </a:r>
            <a:r>
              <a:rPr lang="en-US" sz="2000" dirty="0">
                <a:solidFill>
                  <a:schemeClr val="dk1"/>
                </a:solidFill>
                <a:highlight>
                  <a:srgbClr val="FFFFFF"/>
                </a:highlight>
              </a:rPr>
              <a:t>.</a:t>
            </a:r>
            <a:endParaRPr sz="2000" dirty="0">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15b05dcc99a_0_40"/>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PHÓ GIÁM ĐỐC KINH DOANH</a:t>
            </a:r>
            <a:endParaRPr sz="3700"/>
          </a:p>
        </p:txBody>
      </p:sp>
      <p:sp>
        <p:nvSpPr>
          <p:cNvPr id="643" name="Google Shape;643;g15b05dcc99a_0_40"/>
          <p:cNvSpPr txBox="1"/>
          <p:nvPr/>
        </p:nvSpPr>
        <p:spPr>
          <a:xfrm>
            <a:off x="915375" y="2499100"/>
            <a:ext cx="11042400" cy="3426300"/>
          </a:xfrm>
          <a:prstGeom prst="rect">
            <a:avLst/>
          </a:prstGeom>
          <a:noFill/>
          <a:ln>
            <a:noFill/>
          </a:ln>
        </p:spPr>
        <p:txBody>
          <a:bodyPr spcFirstLastPara="1" wrap="square" lIns="91425" tIns="91425" rIns="91425" bIns="91425" anchor="t" anchorCtr="0">
            <a:spAutoFit/>
          </a:bodyPr>
          <a:lstStyle/>
          <a:p>
            <a:pPr marL="457200" lvl="0" indent="-406400" algn="l" rtl="0">
              <a:lnSpc>
                <a:spcPct val="110000"/>
              </a:lnSpc>
              <a:spcBef>
                <a:spcPts val="1500"/>
              </a:spcBef>
              <a:spcAft>
                <a:spcPts val="0"/>
              </a:spcAft>
              <a:buClr>
                <a:schemeClr val="dk1"/>
              </a:buClr>
              <a:buSzPts val="2800"/>
              <a:buChar char="-"/>
            </a:pPr>
            <a:r>
              <a:rPr lang="en-US" sz="2600">
                <a:solidFill>
                  <a:srgbClr val="2C2F34"/>
                </a:solidFill>
                <a:highlight>
                  <a:srgbClr val="FFFFFF"/>
                </a:highlight>
              </a:rPr>
              <a:t>Chủ động xây dựng quy trình quản lý và bố trí nhân lực.</a:t>
            </a:r>
            <a:endParaRPr sz="2600">
              <a:solidFill>
                <a:srgbClr val="2C2F34"/>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600">
                <a:solidFill>
                  <a:srgbClr val="2C2F34"/>
                </a:solidFill>
                <a:highlight>
                  <a:srgbClr val="FFFFFF"/>
                </a:highlight>
              </a:rPr>
              <a:t>Quyết định các vấn đề về nhân sự phòng kinh doanh.</a:t>
            </a:r>
            <a:endParaRPr sz="2600">
              <a:solidFill>
                <a:srgbClr val="2C2F34"/>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600">
                <a:solidFill>
                  <a:srgbClr val="2C2F34"/>
                </a:solidFill>
                <a:highlight>
                  <a:srgbClr val="FFFFFF"/>
                </a:highlight>
              </a:rPr>
              <a:t>Đánh giá có ý nghĩa quyết định cao nhất về thành tích của nhân viên kinh doanh.</a:t>
            </a:r>
            <a:endParaRPr sz="2600">
              <a:solidFill>
                <a:srgbClr val="2C2F34"/>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600">
                <a:solidFill>
                  <a:srgbClr val="2C2F34"/>
                </a:solidFill>
                <a:highlight>
                  <a:srgbClr val="FFFFFF"/>
                </a:highlight>
              </a:rPr>
              <a:t>Tham mưu, đề xuất xây dựng kế hoạch chiến lược kinh doanh.</a:t>
            </a:r>
            <a:endParaRPr sz="2600">
              <a:solidFill>
                <a:srgbClr val="2C2F34"/>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600">
                <a:solidFill>
                  <a:srgbClr val="2C2F34"/>
                </a:solidFill>
                <a:highlight>
                  <a:srgbClr val="FFFFFF"/>
                </a:highlight>
              </a:rPr>
              <a:t>Chủ động trong công việc liên quan đến hoạt động chiêu thị.</a:t>
            </a:r>
            <a:endParaRPr sz="2600">
              <a:solidFill>
                <a:srgbClr val="2C2F34"/>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600">
                <a:solidFill>
                  <a:srgbClr val="2C2F34"/>
                </a:solidFill>
                <a:highlight>
                  <a:srgbClr val="FFFFFF"/>
                </a:highlight>
              </a:rPr>
              <a:t>Đạt doanh số theo yêu cầu ban lãnh đạo đặt ra.</a:t>
            </a:r>
            <a:endParaRPr sz="2800">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15b05dcc99a_0_62"/>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PHÒNG KINH DOANH</a:t>
            </a:r>
            <a:endParaRPr sz="3700"/>
          </a:p>
        </p:txBody>
      </p:sp>
      <p:sp>
        <p:nvSpPr>
          <p:cNvPr id="655" name="Google Shape;655;g15b05dcc99a_0_62"/>
          <p:cNvSpPr txBox="1"/>
          <p:nvPr/>
        </p:nvSpPr>
        <p:spPr>
          <a:xfrm>
            <a:off x="901000" y="2281150"/>
            <a:ext cx="11042400" cy="4080600"/>
          </a:xfrm>
          <a:prstGeom prst="rect">
            <a:avLst/>
          </a:prstGeom>
          <a:noFill/>
          <a:ln>
            <a:noFill/>
          </a:ln>
        </p:spPr>
        <p:txBody>
          <a:bodyPr spcFirstLastPara="1" wrap="square" lIns="91425" tIns="91425" rIns="91425" bIns="91425" anchor="t" anchorCtr="0">
            <a:spAutoFit/>
          </a:bodyPr>
          <a:lstStyle/>
          <a:p>
            <a:pPr marL="457200" lvl="0" indent="-463550" algn="l" rtl="0">
              <a:lnSpc>
                <a:spcPct val="110000"/>
              </a:lnSpc>
              <a:spcBef>
                <a:spcPts val="150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Phòng kinh doanh có chức năng hướng dẫn, chỉ đạo các hoạt động nghiên cứu và phát triển các loại sản phẩm, dịch vụ mới đáp ứng nhu cầu của thị trường. </a:t>
            </a:r>
            <a:endParaRPr sz="4700">
              <a:solidFill>
                <a:schemeClr val="dk1"/>
              </a:solidFill>
              <a:highlight>
                <a:srgbClr val="FFFFFF"/>
              </a:highlight>
            </a:endParaRPr>
          </a:p>
          <a:p>
            <a:pPr marL="457200" lvl="0" indent="-463550" algn="l" rtl="0">
              <a:lnSpc>
                <a:spcPct val="110000"/>
              </a:lnSpc>
              <a:spcBef>
                <a:spcPts val="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phát triển nguồn khách hàng tiềm năng mới cho doanh nghiệp. Đồng thời duy trì và phát triển mối quan hệ với khách hàng hiện có.</a:t>
            </a:r>
            <a:endParaRPr sz="4700">
              <a:solidFill>
                <a:schemeClr val="dk1"/>
              </a:solidFill>
              <a:highlight>
                <a:srgbClr val="FFFFFF"/>
              </a:highlight>
            </a:endParaRPr>
          </a:p>
          <a:p>
            <a:pPr marL="457200" lvl="0" indent="-463550" algn="l" rtl="0">
              <a:lnSpc>
                <a:spcPct val="110000"/>
              </a:lnSpc>
              <a:spcBef>
                <a:spcPts val="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thúc đẩy quá trình tiêu thụ sản phẩm, hàng hóa, dịch vụ của công ty như là thanh toán quốc tế, huy động vốn, cho vay, bảo lãnh, tư vấn tài chính, liên doanh, liên kết…</a:t>
            </a:r>
            <a:endParaRPr sz="4700">
              <a:solidFill>
                <a:schemeClr val="dk1"/>
              </a:solidFill>
              <a:highlight>
                <a:srgbClr val="FFFFFF"/>
              </a:highlight>
            </a:endParaRPr>
          </a:p>
          <a:p>
            <a:pPr marL="457200" lvl="0" indent="-463550" algn="l" rtl="0">
              <a:lnSpc>
                <a:spcPct val="110000"/>
              </a:lnSpc>
              <a:spcBef>
                <a:spcPts val="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Cung cấp thông tin, tài liệu và đảm nhận việc biên phiên dịch các tài liệu cho Ban Giám đốc.</a:t>
            </a:r>
            <a:endParaRPr sz="4900">
              <a:solidFill>
                <a:schemeClr val="dk1"/>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15b05dcc99a_1_47"/>
          <p:cNvSpPr txBox="1">
            <a:spLocks noGrp="1"/>
          </p:cNvSpPr>
          <p:nvPr>
            <p:ph type="ctrTitle"/>
          </p:nvPr>
        </p:nvSpPr>
        <p:spPr>
          <a:xfrm>
            <a:off x="691075" y="722902"/>
            <a:ext cx="10495800" cy="933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t>PHÒNG TÀI CHÍNH KẾ TOÁN</a:t>
            </a:r>
            <a:endParaRPr sz="3600"/>
          </a:p>
        </p:txBody>
      </p:sp>
      <p:sp>
        <p:nvSpPr>
          <p:cNvPr id="667" name="Google Shape;667;g15b05dcc99a_1_47"/>
          <p:cNvSpPr txBox="1">
            <a:spLocks noGrp="1"/>
          </p:cNvSpPr>
          <p:nvPr>
            <p:ph type="subTitle" idx="1"/>
          </p:nvPr>
        </p:nvSpPr>
        <p:spPr>
          <a:xfrm>
            <a:off x="691075" y="1932450"/>
            <a:ext cx="11136000" cy="4170000"/>
          </a:xfrm>
          <a:prstGeom prst="rect">
            <a:avLst/>
          </a:prstGeom>
        </p:spPr>
        <p:txBody>
          <a:bodyPr spcFirstLastPara="1" wrap="square" lIns="91425" tIns="45700" rIns="91425" bIns="45700" anchor="t" anchorCtr="0">
            <a:noAutofit/>
          </a:bodyPr>
          <a:lstStyle/>
          <a:p>
            <a:pPr marL="457200" lvl="0" indent="-349250" algn="l" rtl="0">
              <a:lnSpc>
                <a:spcPct val="140000"/>
              </a:lnSpc>
              <a:spcBef>
                <a:spcPts val="0"/>
              </a:spcBef>
              <a:spcAft>
                <a:spcPts val="0"/>
              </a:spcAft>
              <a:buClr>
                <a:schemeClr val="dk1"/>
              </a:buClr>
              <a:buSzPts val="1900"/>
              <a:buFont typeface="Arial"/>
              <a:buChar char="-"/>
            </a:pPr>
            <a:r>
              <a:rPr lang="en-US" sz="1900">
                <a:solidFill>
                  <a:schemeClr val="dk1"/>
                </a:solidFill>
                <a:highlight>
                  <a:srgbClr val="FFFFFF"/>
                </a:highlight>
              </a:rPr>
              <a:t>Ghi chép, tính toán, và báo cáo tình hình hiện có. Ghi chép tình hình luân chuyển và sử dụng tài sản, tiền vốn. Ghi chép lại toàn bộ quá trình sử dụng vốn của công ty.</a:t>
            </a:r>
            <a:endParaRPr sz="1900">
              <a:solidFill>
                <a:schemeClr val="dk1"/>
              </a:solidFill>
              <a:highlight>
                <a:srgbClr val="FFFFFF"/>
              </a:highlight>
            </a:endParaRPr>
          </a:p>
          <a:p>
            <a:pPr marL="457200" lvl="0" indent="-349250" algn="l" rtl="0">
              <a:lnSpc>
                <a:spcPct val="140000"/>
              </a:lnSpc>
              <a:spcBef>
                <a:spcPts val="0"/>
              </a:spcBef>
              <a:spcAft>
                <a:spcPts val="0"/>
              </a:spcAft>
              <a:buClr>
                <a:schemeClr val="dk1"/>
              </a:buClr>
              <a:buSzPts val="1900"/>
              <a:buFont typeface="Arial"/>
              <a:buChar char="-"/>
            </a:pPr>
            <a:r>
              <a:rPr lang="en-US" sz="1900">
                <a:solidFill>
                  <a:schemeClr val="dk1"/>
                </a:solidFill>
                <a:highlight>
                  <a:srgbClr val="FFFFFF"/>
                </a:highlight>
              </a:rPr>
              <a:t>Kiểm tra tình hình thực hiện kế hoạch sản xuất kinh doanh. Kiểm tra kế hoạch thu chi tài chính. Kiểm tra việc giữ gìn và sử dụng tài sản, vật tư, tiền vốn.</a:t>
            </a:r>
            <a:endParaRPr sz="1900">
              <a:solidFill>
                <a:schemeClr val="dk1"/>
              </a:solidFill>
              <a:highlight>
                <a:srgbClr val="FFFFFF"/>
              </a:highlight>
            </a:endParaRPr>
          </a:p>
          <a:p>
            <a:pPr marL="457200" lvl="0" indent="-349250" algn="l" rtl="0">
              <a:lnSpc>
                <a:spcPct val="140000"/>
              </a:lnSpc>
              <a:spcBef>
                <a:spcPts val="0"/>
              </a:spcBef>
              <a:spcAft>
                <a:spcPts val="0"/>
              </a:spcAft>
              <a:buClr>
                <a:schemeClr val="dk1"/>
              </a:buClr>
              <a:buSzPts val="1900"/>
              <a:buFont typeface="Arial"/>
              <a:buChar char="-"/>
            </a:pPr>
            <a:r>
              <a:rPr lang="en-US" sz="1900">
                <a:solidFill>
                  <a:schemeClr val="dk1"/>
                </a:solidFill>
                <a:highlight>
                  <a:srgbClr val="FFFFFF"/>
                </a:highlight>
              </a:rPr>
              <a:t>Phát hiện kịp thời những hiện tượng lãng phí. Ngăn ngừa những vi phạm chế độ, quy định của Công ty.</a:t>
            </a:r>
            <a:endParaRPr sz="1900">
              <a:solidFill>
                <a:schemeClr val="dk1"/>
              </a:solidFill>
              <a:highlight>
                <a:srgbClr val="FFFFFF"/>
              </a:highlight>
            </a:endParaRPr>
          </a:p>
          <a:p>
            <a:pPr marL="457200" lvl="0" indent="-349250" algn="l" rtl="0">
              <a:lnSpc>
                <a:spcPct val="140000"/>
              </a:lnSpc>
              <a:spcBef>
                <a:spcPts val="0"/>
              </a:spcBef>
              <a:spcAft>
                <a:spcPts val="0"/>
              </a:spcAft>
              <a:buClr>
                <a:schemeClr val="dk1"/>
              </a:buClr>
              <a:buSzPts val="1900"/>
              <a:buFont typeface="Arial"/>
              <a:buChar char="-"/>
            </a:pPr>
            <a:r>
              <a:rPr lang="en-US" sz="1900">
                <a:solidFill>
                  <a:schemeClr val="dk1"/>
                </a:solidFill>
                <a:highlight>
                  <a:srgbClr val="FFFFFF"/>
                </a:highlight>
              </a:rPr>
              <a:t>Phổ biến chính sách, chế độ quản lý của nhà nước với các bộ phận liên quan khi cần thiết.</a:t>
            </a:r>
            <a:endParaRPr sz="1900">
              <a:solidFill>
                <a:schemeClr val="dk1"/>
              </a:solidFill>
              <a:highlight>
                <a:srgbClr val="FFFFFF"/>
              </a:highlight>
            </a:endParaRPr>
          </a:p>
          <a:p>
            <a:pPr marL="457200" lvl="0" indent="-349250" algn="l" rtl="0">
              <a:lnSpc>
                <a:spcPct val="140000"/>
              </a:lnSpc>
              <a:spcBef>
                <a:spcPts val="0"/>
              </a:spcBef>
              <a:spcAft>
                <a:spcPts val="0"/>
              </a:spcAft>
              <a:buClr>
                <a:schemeClr val="dk1"/>
              </a:buClr>
              <a:buSzPts val="1900"/>
              <a:buFont typeface="Arial"/>
              <a:buChar char="-"/>
            </a:pPr>
            <a:r>
              <a:rPr lang="en-US" sz="1900">
                <a:solidFill>
                  <a:schemeClr val="dk1"/>
                </a:solidFill>
                <a:highlight>
                  <a:srgbClr val="FFFFFF"/>
                </a:highlight>
              </a:rPr>
              <a:t>Cung cấp các số liệu, tài liệu cho việc điều hành hoạt động sản xuất kinh doanh. Kiểm tra, phân tích hoạt động kinh tế tài chính, phục vụ công tác lập và theo dõi kế hoạch. Cung cấp số liệu báo cáo cho các cơ quan theo chế độ kế toán hiện hành.</a:t>
            </a:r>
            <a:endParaRPr sz="3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15b05dcc99a_1_62"/>
          <p:cNvSpPr txBox="1">
            <a:spLocks noGrp="1"/>
          </p:cNvSpPr>
          <p:nvPr>
            <p:ph type="ctrTitle"/>
          </p:nvPr>
        </p:nvSpPr>
        <p:spPr>
          <a:xfrm>
            <a:off x="691078" y="722903"/>
            <a:ext cx="10495800" cy="1370057"/>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t>TRUNG TÂM THIẾT BỊ CNTT</a:t>
            </a:r>
            <a:endParaRPr sz="3600" dirty="0"/>
          </a:p>
        </p:txBody>
      </p:sp>
      <p:sp>
        <p:nvSpPr>
          <p:cNvPr id="679" name="Google Shape;679;g15b05dcc99a_1_62"/>
          <p:cNvSpPr txBox="1">
            <a:spLocks noGrp="1"/>
          </p:cNvSpPr>
          <p:nvPr>
            <p:ph type="subTitle" idx="1"/>
          </p:nvPr>
        </p:nvSpPr>
        <p:spPr>
          <a:xfrm>
            <a:off x="691075" y="2514601"/>
            <a:ext cx="10495800" cy="2946900"/>
          </a:xfrm>
          <a:prstGeom prst="rect">
            <a:avLst/>
          </a:prstGeom>
        </p:spPr>
        <p:txBody>
          <a:bodyPr spcFirstLastPara="1" wrap="square" lIns="91425" tIns="45700" rIns="91425" bIns="45700" anchor="t" anchorCtr="0">
            <a:normAutofit fontScale="85000" lnSpcReduction="20000"/>
          </a:bodyPr>
          <a:lstStyle/>
          <a:p>
            <a:pPr marL="457200" lvl="0" indent="-308610" algn="l" rtl="0">
              <a:spcBef>
                <a:spcPts val="1000"/>
              </a:spcBef>
              <a:spcAft>
                <a:spcPts val="0"/>
              </a:spcAft>
              <a:buSzPct val="75000"/>
              <a:buChar char="●"/>
            </a:pPr>
            <a:r>
              <a:rPr lang="en-US" dirty="0" err="1"/>
              <a:t>Lắp</a:t>
            </a:r>
            <a:r>
              <a:rPr lang="en-US" dirty="0"/>
              <a:t> </a:t>
            </a:r>
            <a:r>
              <a:rPr lang="en-US" dirty="0" err="1"/>
              <a:t>đặt</a:t>
            </a:r>
            <a:r>
              <a:rPr lang="en-US" dirty="0"/>
              <a:t>, </a:t>
            </a:r>
            <a:r>
              <a:rPr lang="en-US" dirty="0" err="1"/>
              <a:t>sửa</a:t>
            </a:r>
            <a:r>
              <a:rPr lang="en-US" dirty="0"/>
              <a:t> </a:t>
            </a:r>
            <a:r>
              <a:rPr lang="en-US" dirty="0" err="1"/>
              <a:t>chữa</a:t>
            </a:r>
            <a:r>
              <a:rPr lang="en-US" dirty="0"/>
              <a:t>, </a:t>
            </a:r>
            <a:r>
              <a:rPr lang="en-US" dirty="0" err="1"/>
              <a:t>nâng</a:t>
            </a:r>
            <a:r>
              <a:rPr lang="en-US" dirty="0"/>
              <a:t> </a:t>
            </a:r>
            <a:r>
              <a:rPr lang="en-US" dirty="0" err="1"/>
              <a:t>cấp</a:t>
            </a:r>
            <a:r>
              <a:rPr lang="en-US" dirty="0"/>
              <a:t> </a:t>
            </a:r>
            <a:r>
              <a:rPr lang="en-US" dirty="0" err="1"/>
              <a:t>hệ</a:t>
            </a:r>
            <a:r>
              <a:rPr lang="en-US" dirty="0"/>
              <a:t> </a:t>
            </a:r>
            <a:r>
              <a:rPr lang="en-US" dirty="0" err="1"/>
              <a:t>thống</a:t>
            </a:r>
            <a:r>
              <a:rPr lang="en-US" dirty="0"/>
              <a:t> </a:t>
            </a:r>
            <a:r>
              <a:rPr lang="en-US" dirty="0" err="1"/>
              <a:t>thiết</a:t>
            </a:r>
            <a:r>
              <a:rPr lang="en-US" dirty="0"/>
              <a:t> </a:t>
            </a:r>
            <a:r>
              <a:rPr lang="en-US" dirty="0" err="1"/>
              <a:t>bị</a:t>
            </a:r>
            <a:r>
              <a:rPr lang="en-US" dirty="0"/>
              <a:t> </a:t>
            </a:r>
            <a:r>
              <a:rPr lang="en-US" dirty="0" err="1"/>
              <a:t>máy</a:t>
            </a:r>
            <a:r>
              <a:rPr lang="en-US" dirty="0"/>
              <a:t> </a:t>
            </a:r>
            <a:r>
              <a:rPr lang="en-US" dirty="0" err="1"/>
              <a:t>móc</a:t>
            </a:r>
            <a:r>
              <a:rPr lang="en-US" dirty="0"/>
              <a:t>, </a:t>
            </a:r>
            <a:r>
              <a:rPr lang="en-US" dirty="0" err="1"/>
              <a:t>dây</a:t>
            </a:r>
            <a:r>
              <a:rPr lang="en-US" dirty="0"/>
              <a:t> </a:t>
            </a:r>
            <a:r>
              <a:rPr lang="en-US" dirty="0" err="1"/>
              <a:t>chuyền</a:t>
            </a:r>
            <a:r>
              <a:rPr lang="en-US" dirty="0"/>
              <a:t> </a:t>
            </a:r>
            <a:r>
              <a:rPr lang="en-US" dirty="0" err="1"/>
              <a:t>sản</a:t>
            </a:r>
            <a:r>
              <a:rPr lang="en-US" dirty="0"/>
              <a:t> </a:t>
            </a:r>
            <a:r>
              <a:rPr lang="en-US" dirty="0" err="1"/>
              <a:t>xuất</a:t>
            </a:r>
            <a:r>
              <a:rPr lang="en-US" dirty="0"/>
              <a:t>,... </a:t>
            </a:r>
            <a:r>
              <a:rPr lang="en-US" dirty="0" err="1"/>
              <a:t>theo</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tiên</a:t>
            </a:r>
            <a:r>
              <a:rPr lang="en-US" dirty="0"/>
              <a:t> </a:t>
            </a:r>
            <a:r>
              <a:rPr lang="en-US" dirty="0" err="1"/>
              <a:t>tiến</a:t>
            </a:r>
            <a:r>
              <a:rPr lang="en-US" dirty="0"/>
              <a:t>, </a:t>
            </a:r>
            <a:r>
              <a:rPr lang="en-US" dirty="0" err="1"/>
              <a:t>phù</a:t>
            </a:r>
            <a:r>
              <a:rPr lang="en-US" dirty="0"/>
              <a:t> </a:t>
            </a:r>
            <a:r>
              <a:rPr lang="en-US" dirty="0" err="1"/>
              <a:t>hợp</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doanh</a:t>
            </a:r>
            <a:r>
              <a:rPr lang="en-US" dirty="0"/>
              <a:t> </a:t>
            </a:r>
            <a:r>
              <a:rPr lang="en-US" dirty="0" err="1"/>
              <a:t>nghiệp</a:t>
            </a:r>
            <a:r>
              <a:rPr lang="en-US" dirty="0"/>
              <a:t>.</a:t>
            </a:r>
            <a:endParaRPr dirty="0"/>
          </a:p>
          <a:p>
            <a:pPr marL="457200" lvl="0" indent="-308610" algn="l" rtl="0">
              <a:spcBef>
                <a:spcPts val="0"/>
              </a:spcBef>
              <a:spcAft>
                <a:spcPts val="0"/>
              </a:spcAft>
              <a:buSzPct val="75000"/>
              <a:buChar char="●"/>
            </a:pPr>
            <a:r>
              <a:rPr lang="en-US" dirty="0" err="1"/>
              <a:t>Thường</a:t>
            </a:r>
            <a:r>
              <a:rPr lang="en-US" dirty="0"/>
              <a:t> </a:t>
            </a:r>
            <a:r>
              <a:rPr lang="en-US" dirty="0" err="1"/>
              <a:t>xuyên</a:t>
            </a:r>
            <a:r>
              <a:rPr lang="en-US" dirty="0"/>
              <a:t> </a:t>
            </a:r>
            <a:r>
              <a:rPr lang="en-US" dirty="0" err="1"/>
              <a:t>kiểm</a:t>
            </a:r>
            <a:r>
              <a:rPr lang="en-US" dirty="0"/>
              <a:t> </a:t>
            </a:r>
            <a:r>
              <a:rPr lang="en-US" dirty="0" err="1"/>
              <a:t>tra</a:t>
            </a:r>
            <a:r>
              <a:rPr lang="en-US" dirty="0"/>
              <a:t>, </a:t>
            </a:r>
            <a:r>
              <a:rPr lang="en-US" dirty="0" err="1"/>
              <a:t>giám</a:t>
            </a:r>
            <a:r>
              <a:rPr lang="en-US" dirty="0"/>
              <a:t> </a:t>
            </a:r>
            <a:r>
              <a:rPr lang="en-US" dirty="0" err="1"/>
              <a:t>sát</a:t>
            </a:r>
            <a:r>
              <a:rPr lang="en-US" dirty="0"/>
              <a:t>, </a:t>
            </a:r>
            <a:r>
              <a:rPr lang="en-US" dirty="0" err="1"/>
              <a:t>đảm</a:t>
            </a:r>
            <a:r>
              <a:rPr lang="en-US" dirty="0"/>
              <a:t> </a:t>
            </a:r>
            <a:r>
              <a:rPr lang="en-US" dirty="0" err="1"/>
              <a:t>bảo</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móc</a:t>
            </a:r>
            <a:r>
              <a:rPr lang="en-US" dirty="0"/>
              <a:t> </a:t>
            </a:r>
            <a:r>
              <a:rPr lang="en-US" dirty="0" err="1"/>
              <a:t>hoạt</a:t>
            </a:r>
            <a:r>
              <a:rPr lang="en-US" dirty="0"/>
              <a:t> </a:t>
            </a:r>
            <a:r>
              <a:rPr lang="en-US" dirty="0" err="1"/>
              <a:t>động</a:t>
            </a:r>
            <a:r>
              <a:rPr lang="en-US" dirty="0"/>
              <a:t> </a:t>
            </a:r>
            <a:r>
              <a:rPr lang="en-US" dirty="0" err="1"/>
              <a:t>ổn</a:t>
            </a:r>
            <a:r>
              <a:rPr lang="en-US" dirty="0"/>
              <a:t> </a:t>
            </a:r>
            <a:r>
              <a:rPr lang="en-US" dirty="0" err="1"/>
              <a:t>định</a:t>
            </a:r>
            <a:r>
              <a:rPr lang="en-US" dirty="0"/>
              <a:t>, </a:t>
            </a:r>
            <a:r>
              <a:rPr lang="en-US" dirty="0" err="1"/>
              <a:t>chính</a:t>
            </a:r>
            <a:r>
              <a:rPr lang="en-US" dirty="0"/>
              <a:t> </a:t>
            </a:r>
            <a:r>
              <a:rPr lang="en-US" dirty="0" err="1"/>
              <a:t>xác</a:t>
            </a:r>
            <a:r>
              <a:rPr lang="en-US" dirty="0"/>
              <a:t> </a:t>
            </a:r>
            <a:r>
              <a:rPr lang="en-US" dirty="0" err="1"/>
              <a:t>và</a:t>
            </a:r>
            <a:r>
              <a:rPr lang="en-US" dirty="0"/>
              <a:t> an </a:t>
            </a:r>
            <a:r>
              <a:rPr lang="en-US" dirty="0" err="1"/>
              <a:t>toàn</a:t>
            </a:r>
            <a:r>
              <a:rPr lang="en-US" dirty="0"/>
              <a:t>.</a:t>
            </a:r>
            <a:endParaRPr dirty="0"/>
          </a:p>
          <a:p>
            <a:pPr marL="457200" lvl="0" indent="-308610" algn="l" rtl="0">
              <a:spcBef>
                <a:spcPts val="0"/>
              </a:spcBef>
              <a:spcAft>
                <a:spcPts val="0"/>
              </a:spcAft>
              <a:buSzPct val="75000"/>
              <a:buChar char="●"/>
            </a:pPr>
            <a:r>
              <a:rPr lang="en-US" dirty="0"/>
              <a:t>Theo </a:t>
            </a:r>
            <a:r>
              <a:rPr lang="en-US" dirty="0" err="1"/>
              <a:t>dõi</a:t>
            </a:r>
            <a:r>
              <a:rPr lang="en-US" dirty="0"/>
              <a:t>, </a:t>
            </a:r>
            <a:r>
              <a:rPr lang="en-US" dirty="0" err="1"/>
              <a:t>bảo</a:t>
            </a:r>
            <a:r>
              <a:rPr lang="en-US" dirty="0"/>
              <a:t> </a:t>
            </a:r>
            <a:r>
              <a:rPr lang="en-US" dirty="0" err="1"/>
              <a:t>trì</a:t>
            </a:r>
            <a:r>
              <a:rPr lang="en-US" dirty="0"/>
              <a:t>, </a:t>
            </a:r>
            <a:r>
              <a:rPr lang="en-US" dirty="0" err="1"/>
              <a:t>sửa</a:t>
            </a:r>
            <a:r>
              <a:rPr lang="en-US" dirty="0"/>
              <a:t> </a:t>
            </a:r>
            <a:r>
              <a:rPr lang="en-US" dirty="0" err="1"/>
              <a:t>chữa</a:t>
            </a:r>
            <a:r>
              <a:rPr lang="en-US" dirty="0"/>
              <a:t>, </a:t>
            </a:r>
            <a:r>
              <a:rPr lang="en-US" dirty="0" err="1"/>
              <a:t>nâng</a:t>
            </a:r>
            <a:r>
              <a:rPr lang="en-US" dirty="0"/>
              <a:t> </a:t>
            </a:r>
            <a:r>
              <a:rPr lang="en-US" dirty="0" err="1"/>
              <a:t>cấp</a:t>
            </a:r>
            <a:r>
              <a:rPr lang="en-US" dirty="0"/>
              <a:t> </a:t>
            </a:r>
            <a:r>
              <a:rPr lang="en-US" dirty="0" err="1"/>
              <a:t>và</a:t>
            </a:r>
            <a:r>
              <a:rPr lang="en-US" dirty="0"/>
              <a:t> </a:t>
            </a:r>
            <a:r>
              <a:rPr lang="en-US" dirty="0" err="1"/>
              <a:t>thay</a:t>
            </a:r>
            <a:r>
              <a:rPr lang="en-US" dirty="0"/>
              <a:t> </a:t>
            </a:r>
            <a:r>
              <a:rPr lang="en-US" dirty="0" err="1"/>
              <a:t>mới</a:t>
            </a:r>
            <a:r>
              <a:rPr lang="en-US" dirty="0"/>
              <a:t> </a:t>
            </a:r>
            <a:r>
              <a:rPr lang="en-US" dirty="0" err="1"/>
              <a:t>hệ</a:t>
            </a:r>
            <a:r>
              <a:rPr lang="en-US" dirty="0"/>
              <a:t> </a:t>
            </a:r>
            <a:r>
              <a:rPr lang="en-US" dirty="0" err="1"/>
              <a:t>thống</a:t>
            </a:r>
            <a:r>
              <a:rPr lang="en-US" dirty="0"/>
              <a:t> </a:t>
            </a:r>
            <a:r>
              <a:rPr lang="en-US" dirty="0" err="1"/>
              <a:t>thiết</a:t>
            </a:r>
            <a:r>
              <a:rPr lang="en-US" dirty="0"/>
              <a:t> </a:t>
            </a:r>
            <a:r>
              <a:rPr lang="en-US" dirty="0" err="1"/>
              <a:t>bị</a:t>
            </a:r>
            <a:r>
              <a:rPr lang="en-US" dirty="0"/>
              <a:t> </a:t>
            </a:r>
            <a:r>
              <a:rPr lang="en-US" dirty="0" err="1"/>
              <a:t>theo</a:t>
            </a:r>
            <a:r>
              <a:rPr lang="en-US" dirty="0"/>
              <a:t> </a:t>
            </a:r>
            <a:r>
              <a:rPr lang="en-US" dirty="0" err="1"/>
              <a:t>định</a:t>
            </a:r>
            <a:r>
              <a:rPr lang="en-US" dirty="0"/>
              <a:t> </a:t>
            </a:r>
            <a:r>
              <a:rPr lang="en-US" dirty="0" err="1"/>
              <a:t>kỳ</a:t>
            </a:r>
            <a:r>
              <a:rPr lang="en-US" dirty="0"/>
              <a:t> </a:t>
            </a:r>
            <a:r>
              <a:rPr lang="en-US" dirty="0" err="1"/>
              <a:t>hoặc</a:t>
            </a:r>
            <a:r>
              <a:rPr lang="en-US" dirty="0"/>
              <a:t> </a:t>
            </a:r>
            <a:r>
              <a:rPr lang="en-US" dirty="0" err="1"/>
              <a:t>hoặc</a:t>
            </a:r>
            <a:r>
              <a:rPr lang="en-US" dirty="0"/>
              <a:t> </a:t>
            </a:r>
            <a:r>
              <a:rPr lang="en-US" dirty="0" err="1"/>
              <a:t>khi</a:t>
            </a:r>
            <a:r>
              <a:rPr lang="en-US" dirty="0"/>
              <a:t> </a:t>
            </a:r>
            <a:r>
              <a:rPr lang="en-US" dirty="0" err="1"/>
              <a:t>có</a:t>
            </a:r>
            <a:r>
              <a:rPr lang="en-US" dirty="0"/>
              <a:t> </a:t>
            </a:r>
            <a:r>
              <a:rPr lang="en-US" dirty="0" err="1"/>
              <a:t>dấu</a:t>
            </a:r>
            <a:r>
              <a:rPr lang="en-US" dirty="0"/>
              <a:t> </a:t>
            </a:r>
            <a:r>
              <a:rPr lang="en-US" dirty="0" err="1"/>
              <a:t>hiệu</a:t>
            </a:r>
            <a:r>
              <a:rPr lang="en-US" dirty="0"/>
              <a:t> </a:t>
            </a:r>
            <a:r>
              <a:rPr lang="en-US" dirty="0" err="1"/>
              <a:t>hư</a:t>
            </a:r>
            <a:r>
              <a:rPr lang="en-US" dirty="0"/>
              <a:t> </a:t>
            </a:r>
            <a:r>
              <a:rPr lang="en-US" dirty="0" err="1"/>
              <a:t>hỏng</a:t>
            </a:r>
            <a:r>
              <a:rPr lang="en-US" dirty="0"/>
              <a:t>.</a:t>
            </a:r>
            <a:endParaRPr dirty="0"/>
          </a:p>
          <a:p>
            <a:pPr marL="457200" lvl="0" indent="-308610" algn="l" rtl="0">
              <a:spcBef>
                <a:spcPts val="0"/>
              </a:spcBef>
              <a:spcAft>
                <a:spcPts val="0"/>
              </a:spcAft>
              <a:buSzPct val="75000"/>
              <a:buChar char="●"/>
            </a:pP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sự</a:t>
            </a:r>
            <a:r>
              <a:rPr lang="en-US" dirty="0"/>
              <a:t> </a:t>
            </a:r>
            <a:r>
              <a:rPr lang="en-US" dirty="0" err="1"/>
              <a:t>cố</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hệ</a:t>
            </a:r>
            <a:r>
              <a:rPr lang="en-US" dirty="0"/>
              <a:t> </a:t>
            </a:r>
            <a:r>
              <a:rPr lang="en-US" dirty="0" err="1"/>
              <a:t>thống</a:t>
            </a:r>
            <a:r>
              <a:rPr lang="en-US" dirty="0"/>
              <a:t> </a:t>
            </a:r>
            <a:r>
              <a:rPr lang="en-US" dirty="0" err="1"/>
              <a:t>kỹ</a:t>
            </a:r>
            <a:r>
              <a:rPr lang="en-US" dirty="0"/>
              <a:t> </a:t>
            </a:r>
            <a:r>
              <a:rPr lang="en-US" dirty="0" err="1"/>
              <a:t>thuật</a:t>
            </a:r>
            <a:r>
              <a:rPr lang="en-US" dirty="0"/>
              <a:t>, </a:t>
            </a:r>
            <a:r>
              <a:rPr lang="en-US" dirty="0" err="1"/>
              <a:t>máy</a:t>
            </a:r>
            <a:r>
              <a:rPr lang="en-US" dirty="0"/>
              <a:t> </a:t>
            </a:r>
            <a:r>
              <a:rPr lang="en-US" dirty="0" err="1"/>
              <a:t>móc</a:t>
            </a:r>
            <a:r>
              <a:rPr lang="en-US" dirty="0"/>
              <a:t>, </a:t>
            </a:r>
            <a:r>
              <a:rPr lang="en-US" dirty="0" err="1"/>
              <a:t>thiết</a:t>
            </a:r>
            <a:r>
              <a:rPr lang="en-US" dirty="0"/>
              <a:t> </a:t>
            </a:r>
            <a:r>
              <a:rPr lang="en-US" dirty="0" err="1"/>
              <a:t>bị</a:t>
            </a:r>
            <a:r>
              <a:rPr lang="en-US" dirty="0"/>
              <a:t>.</a:t>
            </a:r>
            <a:endParaRPr dirty="0"/>
          </a:p>
          <a:p>
            <a:pPr marL="457200" lvl="0" indent="-308610" algn="l" rtl="0">
              <a:spcBef>
                <a:spcPts val="0"/>
              </a:spcBef>
              <a:spcAft>
                <a:spcPts val="0"/>
              </a:spcAft>
              <a:buSzPct val="75000"/>
              <a:buChar char="●"/>
            </a:pPr>
            <a:r>
              <a:rPr lang="en-US" dirty="0" err="1"/>
              <a:t>Quản</a:t>
            </a:r>
            <a:r>
              <a:rPr lang="en-US" dirty="0"/>
              <a:t> </a:t>
            </a:r>
            <a:r>
              <a:rPr lang="en-US" dirty="0" err="1"/>
              <a:t>lý</a:t>
            </a:r>
            <a:r>
              <a:rPr lang="en-US" dirty="0"/>
              <a:t> </a:t>
            </a:r>
            <a:r>
              <a:rPr lang="en-US" dirty="0" err="1"/>
              <a:t>đội</a:t>
            </a:r>
            <a:r>
              <a:rPr lang="en-US" dirty="0"/>
              <a:t> </a:t>
            </a:r>
            <a:r>
              <a:rPr lang="en-US" dirty="0" err="1"/>
              <a:t>ngũ</a:t>
            </a:r>
            <a:r>
              <a:rPr lang="en-US" dirty="0"/>
              <a:t> </a:t>
            </a:r>
            <a:r>
              <a:rPr lang="en-US" dirty="0" err="1"/>
              <a:t>nhân</a:t>
            </a:r>
            <a:r>
              <a:rPr lang="en-US" dirty="0"/>
              <a:t> </a:t>
            </a:r>
            <a:r>
              <a:rPr lang="en-US" dirty="0" err="1"/>
              <a:t>sự</a:t>
            </a:r>
            <a:r>
              <a:rPr lang="en-US" dirty="0"/>
              <a:t>, </a:t>
            </a:r>
            <a:r>
              <a:rPr lang="en-US" dirty="0" err="1"/>
              <a:t>kỹ</a:t>
            </a:r>
            <a:r>
              <a:rPr lang="en-US" dirty="0"/>
              <a:t> </a:t>
            </a:r>
            <a:r>
              <a:rPr lang="en-US" dirty="0" err="1"/>
              <a:t>thuật</a:t>
            </a:r>
            <a:r>
              <a:rPr lang="en-US" dirty="0"/>
              <a:t> </a:t>
            </a:r>
            <a:r>
              <a:rPr lang="en-US" dirty="0" err="1"/>
              <a:t>viên</a:t>
            </a:r>
            <a:r>
              <a:rPr lang="en-US" dirty="0"/>
              <a:t>, </a:t>
            </a:r>
            <a:r>
              <a:rPr lang="en-US" dirty="0" err="1"/>
              <a:t>kỹ</a:t>
            </a:r>
            <a:r>
              <a:rPr lang="en-US" dirty="0"/>
              <a:t> </a:t>
            </a:r>
            <a:r>
              <a:rPr lang="en-US" dirty="0" err="1"/>
              <a:t>sư</a:t>
            </a:r>
            <a:r>
              <a:rPr lang="en-US" dirty="0"/>
              <a:t>, </a:t>
            </a:r>
            <a:r>
              <a:rPr lang="en-US" dirty="0" err="1"/>
              <a:t>theo</a:t>
            </a:r>
            <a:r>
              <a:rPr lang="en-US" dirty="0"/>
              <a:t> </a:t>
            </a:r>
            <a:r>
              <a:rPr lang="en-US" dirty="0" err="1"/>
              <a:t>dõi</a:t>
            </a:r>
            <a:r>
              <a:rPr lang="en-US" dirty="0"/>
              <a:t> </a:t>
            </a:r>
            <a:r>
              <a:rPr lang="en-US" dirty="0" err="1"/>
              <a:t>đánh</a:t>
            </a:r>
            <a:r>
              <a:rPr lang="en-US" dirty="0"/>
              <a:t> </a:t>
            </a:r>
            <a:r>
              <a:rPr lang="en-US" dirty="0" err="1"/>
              <a:t>giá</a:t>
            </a:r>
            <a:r>
              <a:rPr lang="en-US" dirty="0"/>
              <a:t> KPI </a:t>
            </a:r>
            <a:r>
              <a:rPr lang="en-US" dirty="0" err="1"/>
              <a:t>và</a:t>
            </a:r>
            <a:r>
              <a:rPr lang="en-US" dirty="0"/>
              <a:t> performance </a:t>
            </a:r>
            <a:r>
              <a:rPr lang="en-US" dirty="0" err="1"/>
              <a:t>của</a:t>
            </a:r>
            <a:r>
              <a:rPr lang="en-US" dirty="0"/>
              <a:t> </a:t>
            </a:r>
            <a:r>
              <a:rPr lang="en-US" dirty="0" err="1"/>
              <a:t>nhân</a:t>
            </a:r>
            <a:r>
              <a:rPr lang="en-US" dirty="0"/>
              <a:t> </a:t>
            </a:r>
            <a:r>
              <a:rPr lang="en-US" dirty="0" err="1"/>
              <a:t>sự</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56" name="Google Shape;356;p2"/>
          <p:cNvGrpSpPr/>
          <p:nvPr/>
        </p:nvGrpSpPr>
        <p:grpSpPr>
          <a:xfrm>
            <a:off x="-6214" y="-1"/>
            <a:ext cx="12214827" cy="6858000"/>
            <a:chOff x="-6214" y="-1"/>
            <a:chExt cx="12214827" cy="6858000"/>
          </a:xfrm>
        </p:grpSpPr>
        <p:cxnSp>
          <p:nvCxnSpPr>
            <p:cNvPr id="357" name="Google Shape;357;p2"/>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58" name="Google Shape;358;p2"/>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59" name="Google Shape;359;p2"/>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0" name="Google Shape;360;p2"/>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1" name="Google Shape;361;p2"/>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2" name="Google Shape;362;p2"/>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3" name="Google Shape;363;p2"/>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4" name="Google Shape;364;p2"/>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5" name="Google Shape;365;p2"/>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6" name="Google Shape;366;p2"/>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7" name="Google Shape;367;p2"/>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8" name="Google Shape;368;p2"/>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9" name="Google Shape;369;p2"/>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0" name="Google Shape;370;p2"/>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1" name="Google Shape;371;p2"/>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2" name="Google Shape;372;p2"/>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3" name="Google Shape;373;p2"/>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4" name="Google Shape;374;p2"/>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5" name="Google Shape;375;p2"/>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6" name="Google Shape;376;p2"/>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7" name="Google Shape;377;p2"/>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8" name="Google Shape;378;p2"/>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9" name="Google Shape;379;p2"/>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0" name="Google Shape;380;p2"/>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1" name="Google Shape;381;p2"/>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2" name="Google Shape;382;p2"/>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3" name="Google Shape;383;p2"/>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4" name="Google Shape;384;p2"/>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5" name="Google Shape;385;p2"/>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6" name="Google Shape;386;p2"/>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87" name="Google Shape;387;p2"/>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88" name="Google Shape;388;p2"/>
          <p:cNvSpPr/>
          <p:nvPr/>
        </p:nvSpPr>
        <p:spPr>
          <a:xfrm rot="-2700000">
            <a:off x="6297339" y="-29262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89" name="Google Shape;389;p2"/>
          <p:cNvSpPr txBox="1">
            <a:spLocks noGrp="1"/>
          </p:cNvSpPr>
          <p:nvPr>
            <p:ph type="title"/>
          </p:nvPr>
        </p:nvSpPr>
        <p:spPr>
          <a:xfrm>
            <a:off x="5984031" y="193476"/>
            <a:ext cx="5326569" cy="100803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00B0F0"/>
              </a:buClr>
              <a:buSzPts val="6000"/>
              <a:buFont typeface="Arial"/>
              <a:buNone/>
            </a:pPr>
            <a:r>
              <a:rPr lang="en-US" sz="6000">
                <a:solidFill>
                  <a:srgbClr val="00B0F0"/>
                </a:solidFill>
                <a:latin typeface="Arial"/>
                <a:ea typeface="Arial"/>
                <a:cs typeface="Arial"/>
                <a:sym typeface="Arial"/>
              </a:rPr>
              <a:t>GIỚI THIỆU</a:t>
            </a:r>
            <a:endParaRPr/>
          </a:p>
        </p:txBody>
      </p:sp>
      <p:sp>
        <p:nvSpPr>
          <p:cNvPr id="390" name="Google Shape;390;p2"/>
          <p:cNvSpPr txBox="1">
            <a:spLocks noGrp="1"/>
          </p:cNvSpPr>
          <p:nvPr>
            <p:ph type="body" idx="1"/>
          </p:nvPr>
        </p:nvSpPr>
        <p:spPr>
          <a:xfrm>
            <a:off x="6047425" y="1124923"/>
            <a:ext cx="5455800" cy="1845300"/>
          </a:xfrm>
          <a:prstGeom prst="rect">
            <a:avLst/>
          </a:prstGeom>
          <a:noFill/>
          <a:ln>
            <a:noFill/>
          </a:ln>
        </p:spPr>
        <p:txBody>
          <a:bodyPr spcFirstLastPara="1" wrap="square" lIns="91425" tIns="45700" rIns="91425" bIns="45700" anchor="t" anchorCtr="0">
            <a:normAutofit/>
          </a:bodyPr>
          <a:lstStyle/>
          <a:p>
            <a:pPr marL="228600" lvl="0" indent="-235743" algn="l" rtl="0">
              <a:lnSpc>
                <a:spcPct val="110000"/>
              </a:lnSpc>
              <a:spcBef>
                <a:spcPts val="0"/>
              </a:spcBef>
              <a:spcAft>
                <a:spcPts val="0"/>
              </a:spcAft>
              <a:buSzPts val="1500"/>
              <a:buChar char="▪"/>
            </a:pPr>
            <a:r>
              <a:rPr lang="en-US" b="1"/>
              <a:t>Công ty TNHH MVT BlendThree thành lập ngày 29/11/2019 với mục tiêu cung cấp cho khách hàng những sản phẩm, dịch vụ và giải pháp CNTT đáng tin cậy và hiệu quả cao nhất.</a:t>
            </a:r>
            <a:endParaRPr/>
          </a:p>
        </p:txBody>
      </p:sp>
      <p:pic>
        <p:nvPicPr>
          <p:cNvPr id="391" name="Google Shape;391;p2"/>
          <p:cNvPicPr preferRelativeResize="0"/>
          <p:nvPr/>
        </p:nvPicPr>
        <p:blipFill rotWithShape="1">
          <a:blip r:embed="rId3">
            <a:alphaModFix/>
          </a:blip>
          <a:srcRect l="5564" r="29338" b="-1"/>
          <a:stretch/>
        </p:blipFill>
        <p:spPr>
          <a:xfrm>
            <a:off x="1" y="10"/>
            <a:ext cx="5854890" cy="6857990"/>
          </a:xfrm>
          <a:custGeom>
            <a:avLst/>
            <a:gdLst/>
            <a:ahLst/>
            <a:cxnLst/>
            <a:rect l="l" t="t" r="r" b="b"/>
            <a:pathLst>
              <a:path w="6036633" h="6858000" extrusionOk="0">
                <a:moveTo>
                  <a:pt x="0" y="0"/>
                </a:moveTo>
                <a:lnTo>
                  <a:pt x="5782584" y="0"/>
                </a:lnTo>
                <a:lnTo>
                  <a:pt x="5847735" y="280891"/>
                </a:lnTo>
                <a:cubicBezTo>
                  <a:pt x="6512611" y="3337011"/>
                  <a:pt x="5215360" y="3533975"/>
                  <a:pt x="5130974" y="6590095"/>
                </a:cubicBezTo>
                <a:lnTo>
                  <a:pt x="5127340" y="6858000"/>
                </a:lnTo>
                <a:lnTo>
                  <a:pt x="0" y="6858000"/>
                </a:lnTo>
                <a:close/>
              </a:path>
            </a:pathLst>
          </a:custGeom>
          <a:noFill/>
          <a:ln>
            <a:noFill/>
          </a:ln>
        </p:spPr>
      </p:pic>
      <p:sp>
        <p:nvSpPr>
          <p:cNvPr id="392" name="Google Shape;392;p2"/>
          <p:cNvSpPr txBox="1"/>
          <p:nvPr/>
        </p:nvSpPr>
        <p:spPr>
          <a:xfrm>
            <a:off x="5984025" y="3054150"/>
            <a:ext cx="1650000" cy="469800"/>
          </a:xfrm>
          <a:prstGeom prst="rect">
            <a:avLst/>
          </a:prstGeom>
          <a:noFill/>
          <a:ln>
            <a:noFill/>
          </a:ln>
        </p:spPr>
        <p:txBody>
          <a:bodyPr spcFirstLastPara="1" wrap="square" lIns="91425" tIns="45700" rIns="91425" bIns="45700" anchor="b" anchorCtr="0">
            <a:normAutofit/>
          </a:bodyPr>
          <a:lstStyle/>
          <a:p>
            <a:pPr marL="0" marR="0" lvl="0" indent="0" algn="l" rtl="0">
              <a:spcBef>
                <a:spcPts val="0"/>
              </a:spcBef>
              <a:spcAft>
                <a:spcPts val="0"/>
              </a:spcAft>
              <a:buNone/>
            </a:pPr>
            <a:r>
              <a:rPr lang="en-US" sz="2400" b="1" i="0" u="none" strike="noStrike" cap="none">
                <a:solidFill>
                  <a:schemeClr val="dk2"/>
                </a:solidFill>
                <a:latin typeface="Arial"/>
                <a:ea typeface="Arial"/>
                <a:cs typeface="Arial"/>
                <a:sym typeface="Arial"/>
              </a:rPr>
              <a:t>Tầm nhìn:</a:t>
            </a:r>
            <a:endParaRPr/>
          </a:p>
        </p:txBody>
      </p:sp>
      <p:sp>
        <p:nvSpPr>
          <p:cNvPr id="393" name="Google Shape;393;p2"/>
          <p:cNvSpPr txBox="1"/>
          <p:nvPr/>
        </p:nvSpPr>
        <p:spPr>
          <a:xfrm>
            <a:off x="6047430" y="3523953"/>
            <a:ext cx="5910300" cy="28113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rgbClr val="8E85A6"/>
              </a:buClr>
              <a:buSzPts val="1350"/>
              <a:buFont typeface="Noto Sans Symbols"/>
              <a:buChar char="▪"/>
            </a:pPr>
            <a:r>
              <a:rPr lang="en-US" sz="1800" b="0" i="0" u="none" strike="noStrike" cap="none">
                <a:solidFill>
                  <a:schemeClr val="dk2"/>
                </a:solidFill>
                <a:latin typeface="Arial"/>
                <a:ea typeface="Arial"/>
                <a:cs typeface="Arial"/>
                <a:sym typeface="Arial"/>
              </a:rPr>
              <a:t>Ngay từ ngày đầu hoạt động, BlendThree đã xác định tầm nhìn là trở thành Công ty cung cấp và gia công phần mềm, dịch vụ công nghệ thông tin hàng đầu tại Việt Nam với khách hàng mục tiêu là các cơ quan, tổ chức, đơn vị hành chính nhà nước và các cơ quan doanh nghiệp. BlendThree phấn đấu tạo nên một thương hiệu phần mềm Việt, thể hiện tầm vóc, trí tuệ và niềm tự hào Việt Nam nhằm đóng góp cho sự phát triển của đất nước.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5b05dcc99a_0_51"/>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PHÓ GIÁM ĐỐC KỸ THUẬT</a:t>
            </a:r>
            <a:endParaRPr sz="3700"/>
          </a:p>
        </p:txBody>
      </p:sp>
      <p:sp>
        <p:nvSpPr>
          <p:cNvPr id="649" name="Google Shape;649;g15b05dcc99a_0_51"/>
          <p:cNvSpPr txBox="1"/>
          <p:nvPr/>
        </p:nvSpPr>
        <p:spPr>
          <a:xfrm>
            <a:off x="901000" y="2281150"/>
            <a:ext cx="11042400" cy="3986700"/>
          </a:xfrm>
          <a:prstGeom prst="rect">
            <a:avLst/>
          </a:prstGeom>
          <a:noFill/>
          <a:ln>
            <a:noFill/>
          </a:ln>
        </p:spPr>
        <p:txBody>
          <a:bodyPr spcFirstLastPara="1" wrap="square" lIns="91425" tIns="91425" rIns="91425" bIns="91425" anchor="t" anchorCtr="0">
            <a:spAutoFit/>
          </a:bodyPr>
          <a:lstStyle/>
          <a:p>
            <a:pPr marL="457200" lvl="0" indent="-406400" algn="l" rtl="0">
              <a:lnSpc>
                <a:spcPct val="110000"/>
              </a:lnSpc>
              <a:spcBef>
                <a:spcPts val="1500"/>
              </a:spcBef>
              <a:spcAft>
                <a:spcPts val="0"/>
              </a:spcAft>
              <a:buClr>
                <a:schemeClr val="dk1"/>
              </a:buClr>
              <a:buSzPts val="2800"/>
              <a:buChar char="-"/>
            </a:pPr>
            <a:r>
              <a:rPr lang="en-US" sz="2350">
                <a:solidFill>
                  <a:schemeClr val="dk1"/>
                </a:solidFill>
              </a:rPr>
              <a:t>Lên kế hoạch quản lý, kiểm tra hệ thống máy móc</a:t>
            </a:r>
            <a:r>
              <a:rPr lang="en-US" sz="3800">
                <a:solidFill>
                  <a:schemeClr val="dk1"/>
                </a:solidFill>
                <a:highlight>
                  <a:srgbClr val="FFFFFF"/>
                </a:highlight>
              </a:rPr>
              <a:t>.</a:t>
            </a:r>
            <a:endParaRPr sz="3800">
              <a:solidFill>
                <a:schemeClr val="dk1"/>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350">
                <a:solidFill>
                  <a:schemeClr val="dk1"/>
                </a:solidFill>
              </a:rPr>
              <a:t>Chịu trách nhiệm về hoạt động giám định</a:t>
            </a:r>
            <a:r>
              <a:rPr lang="en-US" sz="3800">
                <a:solidFill>
                  <a:schemeClr val="dk1"/>
                </a:solidFill>
                <a:highlight>
                  <a:srgbClr val="FFFFFF"/>
                </a:highlight>
              </a:rPr>
              <a:t>.</a:t>
            </a:r>
            <a:endParaRPr sz="3800">
              <a:solidFill>
                <a:schemeClr val="dk1"/>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350">
                <a:solidFill>
                  <a:schemeClr val="dk1"/>
                </a:solidFill>
              </a:rPr>
              <a:t>Đề xuất cải tiến kỹ thuật</a:t>
            </a:r>
            <a:r>
              <a:rPr lang="en-US" sz="3800">
                <a:solidFill>
                  <a:schemeClr val="dk1"/>
                </a:solidFill>
                <a:highlight>
                  <a:srgbClr val="FFFFFF"/>
                </a:highlight>
              </a:rPr>
              <a:t>.</a:t>
            </a:r>
            <a:endParaRPr sz="3800">
              <a:solidFill>
                <a:schemeClr val="dk1"/>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350">
                <a:solidFill>
                  <a:schemeClr val="dk1"/>
                </a:solidFill>
              </a:rPr>
              <a:t>Thiết lập hệ thống chuẩn mực cho phòng kỹ thuật</a:t>
            </a:r>
            <a:r>
              <a:rPr lang="en-US" sz="3800">
                <a:solidFill>
                  <a:schemeClr val="dk1"/>
                </a:solidFill>
                <a:highlight>
                  <a:srgbClr val="FFFFFF"/>
                </a:highlight>
              </a:rPr>
              <a:t>.</a:t>
            </a:r>
            <a:endParaRPr sz="3800">
              <a:solidFill>
                <a:schemeClr val="dk1"/>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350">
                <a:solidFill>
                  <a:schemeClr val="dk1"/>
                </a:solidFill>
              </a:rPr>
              <a:t>Báo cáo, tham mưu về kỹ thuật máy móc, thiết bị</a:t>
            </a:r>
            <a:r>
              <a:rPr lang="en-US" sz="3800">
                <a:solidFill>
                  <a:schemeClr val="dk1"/>
                </a:solidFill>
                <a:highlight>
                  <a:srgbClr val="FFFFFF"/>
                </a:highlight>
              </a:rPr>
              <a:t>.</a:t>
            </a:r>
            <a:endParaRPr sz="3800">
              <a:solidFill>
                <a:schemeClr val="dk1"/>
              </a:solidFill>
              <a:highlight>
                <a:srgbClr val="FFFFFF"/>
              </a:highlight>
            </a:endParaRPr>
          </a:p>
          <a:p>
            <a:pPr marL="457200" lvl="0" indent="-406400" algn="l" rtl="0">
              <a:lnSpc>
                <a:spcPct val="110000"/>
              </a:lnSpc>
              <a:spcBef>
                <a:spcPts val="0"/>
              </a:spcBef>
              <a:spcAft>
                <a:spcPts val="0"/>
              </a:spcAft>
              <a:buClr>
                <a:schemeClr val="dk1"/>
              </a:buClr>
              <a:buSzPts val="2800"/>
              <a:buChar char="-"/>
            </a:pPr>
            <a:r>
              <a:rPr lang="en-US" sz="2350">
                <a:solidFill>
                  <a:schemeClr val="dk1"/>
                </a:solidFill>
              </a:rPr>
              <a:t>Đào tạo, tuyển dụng nhân lực kỹ thuật</a:t>
            </a:r>
            <a:r>
              <a:rPr lang="en-US" sz="3800">
                <a:solidFill>
                  <a:schemeClr val="dk1"/>
                </a:solidFill>
                <a:highlight>
                  <a:srgbClr val="FFFFFF"/>
                </a:highlight>
              </a:rPr>
              <a:t>.</a:t>
            </a:r>
            <a:endParaRPr sz="4000">
              <a:solidFill>
                <a:schemeClr val="dk1"/>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15b05dcc99a_0_72"/>
          <p:cNvSpPr txBox="1"/>
          <p:nvPr/>
        </p:nvSpPr>
        <p:spPr>
          <a:xfrm>
            <a:off x="900850" y="1394850"/>
            <a:ext cx="1104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t>PHÒNG PHÂN TÍCH THIẾT KẾ </a:t>
            </a:r>
            <a:endParaRPr sz="3700"/>
          </a:p>
        </p:txBody>
      </p:sp>
      <p:sp>
        <p:nvSpPr>
          <p:cNvPr id="661" name="Google Shape;661;g15b05dcc99a_0_72"/>
          <p:cNvSpPr txBox="1"/>
          <p:nvPr/>
        </p:nvSpPr>
        <p:spPr>
          <a:xfrm>
            <a:off x="901000" y="2281150"/>
            <a:ext cx="11042400" cy="2387400"/>
          </a:xfrm>
          <a:prstGeom prst="rect">
            <a:avLst/>
          </a:prstGeom>
          <a:noFill/>
          <a:ln>
            <a:noFill/>
          </a:ln>
        </p:spPr>
        <p:txBody>
          <a:bodyPr spcFirstLastPara="1" wrap="square" lIns="91425" tIns="91425" rIns="91425" bIns="91425" anchor="t" anchorCtr="0">
            <a:spAutoFit/>
          </a:bodyPr>
          <a:lstStyle/>
          <a:p>
            <a:pPr marL="457200" lvl="0" indent="-463550" algn="l" rtl="0">
              <a:lnSpc>
                <a:spcPct val="110000"/>
              </a:lnSpc>
              <a:spcBef>
                <a:spcPts val="150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Nghiên cứu, xây dựng phương án kỹ thuật cho các dự án doanh nghiệp.</a:t>
            </a:r>
            <a:endParaRPr sz="2100">
              <a:solidFill>
                <a:schemeClr val="dk1"/>
              </a:solidFill>
              <a:highlight>
                <a:srgbClr val="FFFFFF"/>
              </a:highlight>
              <a:latin typeface="Roboto"/>
              <a:ea typeface="Roboto"/>
              <a:cs typeface="Roboto"/>
              <a:sym typeface="Roboto"/>
            </a:endParaRPr>
          </a:p>
          <a:p>
            <a:pPr marL="457200" lvl="0" indent="-463550" algn="l" rtl="0">
              <a:lnSpc>
                <a:spcPct val="110000"/>
              </a:lnSpc>
              <a:spcBef>
                <a:spcPts val="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Lập và thẩm định các hồ sơ thiết kế phần mềm.</a:t>
            </a:r>
            <a:endParaRPr sz="2100">
              <a:solidFill>
                <a:schemeClr val="dk1"/>
              </a:solidFill>
              <a:highlight>
                <a:srgbClr val="FFFFFF"/>
              </a:highlight>
              <a:latin typeface="Roboto"/>
              <a:ea typeface="Roboto"/>
              <a:cs typeface="Roboto"/>
              <a:sym typeface="Roboto"/>
            </a:endParaRPr>
          </a:p>
          <a:p>
            <a:pPr marL="457200" lvl="0" indent="-463550" algn="l" rtl="0">
              <a:lnSpc>
                <a:spcPct val="110000"/>
              </a:lnSpc>
              <a:spcBef>
                <a:spcPts val="0"/>
              </a:spcBef>
              <a:spcAft>
                <a:spcPts val="0"/>
              </a:spcAft>
              <a:buClr>
                <a:schemeClr val="dk1"/>
              </a:buClr>
              <a:buSzPts val="3700"/>
              <a:buChar char="-"/>
            </a:pPr>
            <a:r>
              <a:rPr lang="en-US" sz="2100">
                <a:solidFill>
                  <a:schemeClr val="dk1"/>
                </a:solidFill>
                <a:highlight>
                  <a:srgbClr val="FFFFFF"/>
                </a:highlight>
                <a:latin typeface="Roboto"/>
                <a:ea typeface="Roboto"/>
                <a:cs typeface="Roboto"/>
                <a:sym typeface="Roboto"/>
              </a:rPr>
              <a:t>Phối hợp với các phòng ban khác để hoàn thiện kế hoạch, phương án xây dựng phần mềm.</a:t>
            </a:r>
            <a:endParaRPr sz="2100">
              <a:solidFill>
                <a:schemeClr val="dk1"/>
              </a:solidFill>
              <a:highlight>
                <a:srgbClr val="FFFFFF"/>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15b05dcc99a_1_57"/>
          <p:cNvSpPr txBox="1">
            <a:spLocks noGrp="1"/>
          </p:cNvSpPr>
          <p:nvPr>
            <p:ph type="ctrTitle"/>
          </p:nvPr>
        </p:nvSpPr>
        <p:spPr>
          <a:xfrm>
            <a:off x="691075" y="722902"/>
            <a:ext cx="10495800" cy="889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t>PHÒNG KIỂM THỬ, TRIỂN KHAI</a:t>
            </a:r>
            <a:endParaRPr sz="3600"/>
          </a:p>
        </p:txBody>
      </p:sp>
      <p:sp>
        <p:nvSpPr>
          <p:cNvPr id="673" name="Google Shape;673;g15b05dcc99a_1_57"/>
          <p:cNvSpPr txBox="1">
            <a:spLocks noGrp="1"/>
          </p:cNvSpPr>
          <p:nvPr>
            <p:ph type="subTitle" idx="1"/>
          </p:nvPr>
        </p:nvSpPr>
        <p:spPr>
          <a:xfrm>
            <a:off x="691075" y="1903377"/>
            <a:ext cx="10495800" cy="3806700"/>
          </a:xfrm>
          <a:prstGeom prst="rect">
            <a:avLst/>
          </a:prstGeom>
        </p:spPr>
        <p:txBody>
          <a:bodyPr spcFirstLastPara="1" wrap="square" lIns="91425" tIns="45700" rIns="91425" bIns="45700" anchor="t" anchorCtr="0">
            <a:noAutofit/>
          </a:bodyPr>
          <a:lstStyle/>
          <a:p>
            <a:pPr marL="457200" lvl="0" indent="-387350" algn="l" rtl="0">
              <a:spcBef>
                <a:spcPts val="1500"/>
              </a:spcBef>
              <a:spcAft>
                <a:spcPts val="0"/>
              </a:spcAft>
              <a:buClr>
                <a:schemeClr val="dk1"/>
              </a:buClr>
              <a:buSzPts val="2500"/>
              <a:buChar char="-"/>
            </a:pPr>
            <a:r>
              <a:rPr lang="en-US" sz="2500">
                <a:solidFill>
                  <a:schemeClr val="dk1"/>
                </a:solidFill>
                <a:highlight>
                  <a:schemeClr val="lt1"/>
                </a:highlight>
                <a:latin typeface="Roboto"/>
                <a:ea typeface="Roboto"/>
                <a:cs typeface="Roboto"/>
                <a:sym typeface="Roboto"/>
              </a:rPr>
              <a:t>Theo dõi, kiểm tra và giám sát quá trình thực hiện dự án, đảm bảo vấn đề kỹ thuật, tiến độ, thiết bị… trong dự án.</a:t>
            </a:r>
            <a:endParaRPr sz="2500">
              <a:solidFill>
                <a:schemeClr val="dk1"/>
              </a:solidFill>
              <a:highlight>
                <a:schemeClr val="lt1"/>
              </a:highlight>
              <a:latin typeface="Roboto"/>
              <a:ea typeface="Roboto"/>
              <a:cs typeface="Roboto"/>
              <a:sym typeface="Roboto"/>
            </a:endParaRPr>
          </a:p>
          <a:p>
            <a:pPr marL="457200" lvl="0" indent="-387350" algn="l" rtl="0">
              <a:spcBef>
                <a:spcPts val="0"/>
              </a:spcBef>
              <a:spcAft>
                <a:spcPts val="0"/>
              </a:spcAft>
              <a:buClr>
                <a:schemeClr val="dk1"/>
              </a:buClr>
              <a:buSzPts val="2500"/>
              <a:buFont typeface="Roboto"/>
              <a:buChar char="-"/>
            </a:pPr>
            <a:r>
              <a:rPr lang="en-US" sz="2500">
                <a:solidFill>
                  <a:schemeClr val="dk1"/>
                </a:solidFill>
                <a:highlight>
                  <a:srgbClr val="FFFFFF"/>
                </a:highlight>
                <a:latin typeface="Roboto"/>
                <a:ea typeface="Roboto"/>
                <a:cs typeface="Roboto"/>
                <a:sym typeface="Roboto"/>
              </a:rPr>
              <a:t>Kiểm thử phần mềm giúp nhanh chóng phát hiện các lỗi của phần mềm, giúp giảm chi phí sửa chữa.</a:t>
            </a:r>
            <a:endParaRPr sz="2500">
              <a:solidFill>
                <a:schemeClr val="dk1"/>
              </a:solidFill>
              <a:highlight>
                <a:srgbClr val="FFFFFF"/>
              </a:highlight>
              <a:latin typeface="Roboto"/>
              <a:ea typeface="Roboto"/>
              <a:cs typeface="Roboto"/>
              <a:sym typeface="Roboto"/>
            </a:endParaRPr>
          </a:p>
          <a:p>
            <a:pPr marL="457200" lvl="0" indent="-387350" algn="l" rtl="0">
              <a:spcBef>
                <a:spcPts val="0"/>
              </a:spcBef>
              <a:spcAft>
                <a:spcPts val="0"/>
              </a:spcAft>
              <a:buClr>
                <a:schemeClr val="dk1"/>
              </a:buClr>
              <a:buSzPts val="2500"/>
              <a:buFont typeface="Roboto"/>
              <a:buChar char="-"/>
            </a:pPr>
            <a:r>
              <a:rPr lang="en-US" sz="2500">
                <a:solidFill>
                  <a:schemeClr val="dk1"/>
                </a:solidFill>
                <a:highlight>
                  <a:srgbClr val="FFFFFF"/>
                </a:highlight>
                <a:latin typeface="Roboto"/>
                <a:ea typeface="Roboto"/>
                <a:cs typeface="Roboto"/>
                <a:sym typeface="Roboto"/>
              </a:rPr>
              <a:t>Đảm bảo sản phẩm đưa đến tay khách hàng phải là một sản phẩm đạt đủ các yêu cầu của khách hàng về hình thức, giao diện, cấu trúc, tính năng,…và đảm bảo không còn bất cứ lỗi nào trên sản phẩm.</a:t>
            </a:r>
            <a:endParaRPr sz="2500">
              <a:solidFill>
                <a:schemeClr val="dk1"/>
              </a:solidFill>
              <a:highlight>
                <a:srgbClr val="FFFFFF"/>
              </a:highlight>
              <a:latin typeface="Roboto"/>
              <a:ea typeface="Roboto"/>
              <a:cs typeface="Roboto"/>
              <a:sym typeface="Roboto"/>
            </a:endParaRPr>
          </a:p>
          <a:p>
            <a:pPr marL="457200" lvl="0" indent="-387350" algn="l" rtl="0">
              <a:spcBef>
                <a:spcPts val="0"/>
              </a:spcBef>
              <a:spcAft>
                <a:spcPts val="0"/>
              </a:spcAft>
              <a:buClr>
                <a:schemeClr val="dk1"/>
              </a:buClr>
              <a:buSzPts val="2500"/>
              <a:buFont typeface="Roboto"/>
              <a:buChar char="-"/>
            </a:pPr>
            <a:r>
              <a:rPr lang="en-US" sz="2500">
                <a:solidFill>
                  <a:schemeClr val="dk1"/>
                </a:solidFill>
                <a:highlight>
                  <a:srgbClr val="FFFFFF"/>
                </a:highlight>
                <a:latin typeface="Roboto"/>
                <a:ea typeface="Roboto"/>
                <a:cs typeface="Roboto"/>
                <a:sym typeface="Roboto"/>
              </a:rPr>
              <a:t>Lập kế hoạch và thực hiện kiểm thử/triển khai.</a:t>
            </a:r>
            <a:endParaRPr sz="2500">
              <a:solidFill>
                <a:schemeClr val="dk1"/>
              </a:solidFill>
              <a:highlight>
                <a:srgbClr val="FFFFFF"/>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15b05dcc99a_1_67"/>
          <p:cNvSpPr txBox="1">
            <a:spLocks noGrp="1"/>
          </p:cNvSpPr>
          <p:nvPr>
            <p:ph type="ctrTitle"/>
          </p:nvPr>
        </p:nvSpPr>
        <p:spPr>
          <a:xfrm>
            <a:off x="691078" y="722903"/>
            <a:ext cx="10495800" cy="1410697"/>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t>TRUNG TÂM PHÁT TRIỂN PHẦN MỀM</a:t>
            </a:r>
            <a:endParaRPr sz="3600" dirty="0"/>
          </a:p>
        </p:txBody>
      </p:sp>
      <p:sp>
        <p:nvSpPr>
          <p:cNvPr id="685" name="Google Shape;685;g15b05dcc99a_1_67"/>
          <p:cNvSpPr txBox="1">
            <a:spLocks noGrp="1"/>
          </p:cNvSpPr>
          <p:nvPr>
            <p:ph type="subTitle" idx="1"/>
          </p:nvPr>
        </p:nvSpPr>
        <p:spPr>
          <a:xfrm>
            <a:off x="691078" y="2463421"/>
            <a:ext cx="10495800" cy="2306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solidFill>
                <a:schemeClr val="dk1"/>
              </a:solidFill>
              <a:highlight>
                <a:srgbClr val="EFEFEF"/>
              </a:highlight>
              <a:latin typeface="Roboto"/>
              <a:ea typeface="Roboto"/>
              <a:cs typeface="Roboto"/>
              <a:sym typeface="Roboto"/>
            </a:endParaRPr>
          </a:p>
          <a:p>
            <a:pPr marL="0" lvl="0" indent="0" algn="l" rtl="0">
              <a:spcBef>
                <a:spcPts val="1000"/>
              </a:spcBef>
              <a:spcAft>
                <a:spcPts val="0"/>
              </a:spcAft>
              <a:buNone/>
            </a:pPr>
            <a:r>
              <a:rPr lang="en-US" dirty="0" err="1">
                <a:solidFill>
                  <a:schemeClr val="dk1"/>
                </a:solidFill>
                <a:highlight>
                  <a:srgbClr val="EFEFEF"/>
                </a:highlight>
                <a:latin typeface="Roboto"/>
                <a:ea typeface="Roboto"/>
                <a:cs typeface="Roboto"/>
                <a:sym typeface="Roboto"/>
              </a:rPr>
              <a:t>Cung</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cấp</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các</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dịch</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vụ</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giải</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pháp</a:t>
            </a:r>
            <a:r>
              <a:rPr lang="en-US" dirty="0">
                <a:solidFill>
                  <a:schemeClr val="dk1"/>
                </a:solidFill>
                <a:highlight>
                  <a:srgbClr val="EFEFEF"/>
                </a:highlight>
                <a:latin typeface="Roboto"/>
                <a:ea typeface="Roboto"/>
                <a:cs typeface="Roboto"/>
                <a:sym typeface="Roboto"/>
              </a:rPr>
              <a:t> CNTT</a:t>
            </a:r>
            <a:endParaRPr dirty="0">
              <a:solidFill>
                <a:schemeClr val="dk1"/>
              </a:solidFill>
              <a:highlight>
                <a:srgbClr val="EFEFEF"/>
              </a:highlight>
              <a:latin typeface="Roboto"/>
              <a:ea typeface="Roboto"/>
              <a:cs typeface="Roboto"/>
              <a:sym typeface="Roboto"/>
            </a:endParaRPr>
          </a:p>
          <a:p>
            <a:pPr marL="0" lvl="0" indent="0" algn="l" rtl="0">
              <a:spcBef>
                <a:spcPts val="1000"/>
              </a:spcBef>
              <a:spcAft>
                <a:spcPts val="0"/>
              </a:spcAft>
              <a:buNone/>
            </a:pPr>
            <a:r>
              <a:rPr lang="en-US" dirty="0" err="1">
                <a:solidFill>
                  <a:schemeClr val="dk1"/>
                </a:solidFill>
                <a:highlight>
                  <a:srgbClr val="EFEFEF"/>
                </a:highlight>
                <a:latin typeface="Roboto"/>
                <a:ea typeface="Roboto"/>
                <a:cs typeface="Roboto"/>
                <a:sym typeface="Roboto"/>
              </a:rPr>
              <a:t>Xây</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dựng</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và</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phát</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triển</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phần</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mềm</a:t>
            </a:r>
            <a:endParaRPr dirty="0">
              <a:solidFill>
                <a:schemeClr val="dk1"/>
              </a:solidFill>
              <a:highlight>
                <a:srgbClr val="EFEFEF"/>
              </a:highlight>
              <a:latin typeface="Roboto"/>
              <a:ea typeface="Roboto"/>
              <a:cs typeface="Roboto"/>
              <a:sym typeface="Roboto"/>
            </a:endParaRPr>
          </a:p>
          <a:p>
            <a:pPr marL="0" lvl="0" indent="0" algn="l" rtl="0">
              <a:spcBef>
                <a:spcPts val="1000"/>
              </a:spcBef>
              <a:spcAft>
                <a:spcPts val="0"/>
              </a:spcAft>
              <a:buNone/>
            </a:pPr>
            <a:r>
              <a:rPr lang="en-US" dirty="0" err="1">
                <a:solidFill>
                  <a:schemeClr val="dk1"/>
                </a:solidFill>
                <a:highlight>
                  <a:srgbClr val="EFEFEF"/>
                </a:highlight>
                <a:latin typeface="Roboto"/>
                <a:ea typeface="Roboto"/>
                <a:cs typeface="Roboto"/>
                <a:sym typeface="Roboto"/>
              </a:rPr>
              <a:t>Chuyển</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giao</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công</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nghệ</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cho</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các</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đơn</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vị</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tổ</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chức</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và</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cá</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nhân</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có</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nhu</a:t>
            </a:r>
            <a:r>
              <a:rPr lang="en-US" dirty="0">
                <a:solidFill>
                  <a:schemeClr val="dk1"/>
                </a:solidFill>
                <a:highlight>
                  <a:srgbClr val="EFEFEF"/>
                </a:highlight>
                <a:latin typeface="Roboto"/>
                <a:ea typeface="Roboto"/>
                <a:cs typeface="Roboto"/>
                <a:sym typeface="Roboto"/>
              </a:rPr>
              <a:t> </a:t>
            </a:r>
            <a:r>
              <a:rPr lang="en-US" dirty="0" err="1">
                <a:solidFill>
                  <a:schemeClr val="dk1"/>
                </a:solidFill>
                <a:highlight>
                  <a:srgbClr val="EFEFEF"/>
                </a:highlight>
                <a:latin typeface="Roboto"/>
                <a:ea typeface="Roboto"/>
                <a:cs typeface="Roboto"/>
                <a:sym typeface="Roboto"/>
              </a:rPr>
              <a:t>cầu</a:t>
            </a:r>
            <a:r>
              <a:rPr lang="en-US" dirty="0">
                <a:solidFill>
                  <a:schemeClr val="dk1"/>
                </a:solidFill>
                <a:highlight>
                  <a:srgbClr val="EFEFEF"/>
                </a:highlight>
                <a:latin typeface="Roboto"/>
                <a:ea typeface="Roboto"/>
                <a:cs typeface="Roboto"/>
                <a:sym typeface="Roboto"/>
              </a:rPr>
              <a:t>.</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355E9BF0-56D2-D0B8-432B-B4ED1ACD0274}"/>
              </a:ext>
            </a:extLst>
          </p:cNvPr>
          <p:cNvPicPr>
            <a:picLocks noChangeAspect="1"/>
          </p:cNvPicPr>
          <p:nvPr/>
        </p:nvPicPr>
        <p:blipFill>
          <a:blip r:embed="rId3"/>
          <a:stretch>
            <a:fillRect/>
          </a:stretch>
        </p:blipFill>
        <p:spPr>
          <a:xfrm>
            <a:off x="4564062" y="-321770"/>
            <a:ext cx="7993698" cy="5338029"/>
          </a:xfrm>
          <a:prstGeom prst="rect">
            <a:avLst/>
          </a:prstGeom>
        </p:spPr>
      </p:pic>
      <p:sp>
        <p:nvSpPr>
          <p:cNvPr id="690" name="Google Shape;690;g15b05dcc99a_1_52"/>
          <p:cNvSpPr txBox="1">
            <a:spLocks noGrp="1"/>
          </p:cNvSpPr>
          <p:nvPr>
            <p:ph type="ctrTitle"/>
          </p:nvPr>
        </p:nvSpPr>
        <p:spPr>
          <a:xfrm>
            <a:off x="243840" y="2575560"/>
            <a:ext cx="7852500" cy="13239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000" dirty="0"/>
              <a:t>KIỂM TRA</a:t>
            </a:r>
            <a:endParaRPr sz="8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15b05dcc99a_0_85"/>
          <p:cNvSpPr txBox="1">
            <a:spLocks noGrp="1"/>
          </p:cNvSpPr>
          <p:nvPr>
            <p:ph type="ctrTitle"/>
          </p:nvPr>
        </p:nvSpPr>
        <p:spPr>
          <a:xfrm>
            <a:off x="691075" y="722902"/>
            <a:ext cx="10495800" cy="977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MỤC ĐÍCH KIỂM TRA</a:t>
            </a:r>
            <a:endParaRPr/>
          </a:p>
        </p:txBody>
      </p:sp>
      <p:sp>
        <p:nvSpPr>
          <p:cNvPr id="696" name="Google Shape;696;g15b05dcc99a_0_85"/>
          <p:cNvSpPr txBox="1">
            <a:spLocks noGrp="1"/>
          </p:cNvSpPr>
          <p:nvPr>
            <p:ph type="subTitle" idx="1"/>
          </p:nvPr>
        </p:nvSpPr>
        <p:spPr>
          <a:xfrm>
            <a:off x="691075" y="1976028"/>
            <a:ext cx="10495800" cy="4635000"/>
          </a:xfrm>
          <a:prstGeom prst="rect">
            <a:avLst/>
          </a:prstGeom>
        </p:spPr>
        <p:txBody>
          <a:bodyPr spcFirstLastPara="1" wrap="square" lIns="91425" tIns="45700" rIns="91425" bIns="45700" anchor="t" anchorCtr="0">
            <a:noAutofit/>
          </a:bodyPr>
          <a:lstStyle/>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Bảo</a:t>
            </a:r>
            <a:r>
              <a:rPr lang="en-US" sz="1900" dirty="0">
                <a:solidFill>
                  <a:srgbClr val="555555"/>
                </a:solidFill>
                <a:highlight>
                  <a:srgbClr val="FFFFFF"/>
                </a:highlight>
              </a:rPr>
              <a:t> </a:t>
            </a:r>
            <a:r>
              <a:rPr lang="en-US" sz="1900" dirty="0" err="1">
                <a:solidFill>
                  <a:srgbClr val="555555"/>
                </a:solidFill>
                <a:highlight>
                  <a:srgbClr val="FFFFFF"/>
                </a:highlight>
              </a:rPr>
              <a:t>đảm</a:t>
            </a:r>
            <a:r>
              <a:rPr lang="en-US" sz="1900" dirty="0">
                <a:solidFill>
                  <a:srgbClr val="555555"/>
                </a:solidFill>
                <a:highlight>
                  <a:srgbClr val="FFFFFF"/>
                </a:highlight>
              </a:rPr>
              <a:t> </a:t>
            </a:r>
            <a:r>
              <a:rPr lang="en-US" sz="1900" dirty="0" err="1">
                <a:solidFill>
                  <a:srgbClr val="555555"/>
                </a:solidFill>
                <a:highlight>
                  <a:srgbClr val="FFFFFF"/>
                </a:highlight>
              </a:rPr>
              <a:t>kết</a:t>
            </a:r>
            <a:r>
              <a:rPr lang="en-US" sz="1900" dirty="0">
                <a:solidFill>
                  <a:srgbClr val="555555"/>
                </a:solidFill>
                <a:highlight>
                  <a:srgbClr val="FFFFFF"/>
                </a:highlight>
              </a:rPr>
              <a:t> </a:t>
            </a:r>
            <a:r>
              <a:rPr lang="en-US" sz="1900" dirty="0" err="1">
                <a:solidFill>
                  <a:srgbClr val="555555"/>
                </a:solidFill>
                <a:highlight>
                  <a:srgbClr val="FFFFFF"/>
                </a:highlight>
              </a:rPr>
              <a:t>quả</a:t>
            </a:r>
            <a:r>
              <a:rPr lang="en-US" sz="1900" dirty="0">
                <a:solidFill>
                  <a:srgbClr val="555555"/>
                </a:solidFill>
                <a:highlight>
                  <a:srgbClr val="FFFFFF"/>
                </a:highlight>
              </a:rPr>
              <a:t> </a:t>
            </a:r>
            <a:r>
              <a:rPr lang="en-US" sz="1900" dirty="0" err="1">
                <a:solidFill>
                  <a:srgbClr val="555555"/>
                </a:solidFill>
                <a:highlight>
                  <a:srgbClr val="FFFFFF"/>
                </a:highlight>
              </a:rPr>
              <a:t>đạt</a:t>
            </a:r>
            <a:r>
              <a:rPr lang="en-US" sz="1900" dirty="0">
                <a:solidFill>
                  <a:srgbClr val="555555"/>
                </a:solidFill>
                <a:highlight>
                  <a:srgbClr val="FFFFFF"/>
                </a:highlight>
              </a:rPr>
              <a:t> </a:t>
            </a:r>
            <a:r>
              <a:rPr lang="en-US" sz="1900" dirty="0" err="1">
                <a:solidFill>
                  <a:srgbClr val="555555"/>
                </a:solidFill>
                <a:highlight>
                  <a:srgbClr val="FFFFFF"/>
                </a:highlight>
              </a:rPr>
              <a:t>được</a:t>
            </a:r>
            <a:r>
              <a:rPr lang="en-US" sz="1900" dirty="0">
                <a:solidFill>
                  <a:srgbClr val="555555"/>
                </a:solidFill>
                <a:highlight>
                  <a:srgbClr val="FFFFFF"/>
                </a:highlight>
              </a:rPr>
              <a:t> </a:t>
            </a:r>
            <a:r>
              <a:rPr lang="en-US" sz="1900" dirty="0" err="1">
                <a:solidFill>
                  <a:srgbClr val="555555"/>
                </a:solidFill>
                <a:highlight>
                  <a:srgbClr val="FFFFFF"/>
                </a:highlight>
              </a:rPr>
              <a:t>phù</a:t>
            </a:r>
            <a:r>
              <a:rPr lang="en-US" sz="1900" dirty="0">
                <a:solidFill>
                  <a:srgbClr val="555555"/>
                </a:solidFill>
                <a:highlight>
                  <a:srgbClr val="FFFFFF"/>
                </a:highlight>
              </a:rPr>
              <a:t> </a:t>
            </a:r>
            <a:r>
              <a:rPr lang="en-US" sz="1900" dirty="0" err="1">
                <a:solidFill>
                  <a:srgbClr val="555555"/>
                </a:solidFill>
                <a:highlight>
                  <a:srgbClr val="FFFFFF"/>
                </a:highlight>
              </a:rPr>
              <a:t>hợp</a:t>
            </a:r>
            <a:r>
              <a:rPr lang="en-US" sz="1900" dirty="0">
                <a:solidFill>
                  <a:srgbClr val="555555"/>
                </a:solidFill>
                <a:highlight>
                  <a:srgbClr val="FFFFFF"/>
                </a:highlight>
              </a:rPr>
              <a:t> </a:t>
            </a:r>
            <a:r>
              <a:rPr lang="en-US" sz="1900" dirty="0" err="1">
                <a:solidFill>
                  <a:srgbClr val="555555"/>
                </a:solidFill>
                <a:highlight>
                  <a:srgbClr val="FFFFFF"/>
                </a:highlight>
              </a:rPr>
              <a:t>với</a:t>
            </a:r>
            <a:r>
              <a:rPr lang="en-US" sz="1900" dirty="0">
                <a:solidFill>
                  <a:srgbClr val="555555"/>
                </a:solidFill>
                <a:highlight>
                  <a:srgbClr val="FFFFFF"/>
                </a:highlight>
              </a:rPr>
              <a:t> </a:t>
            </a:r>
            <a:r>
              <a:rPr lang="en-US" sz="1900" dirty="0" err="1">
                <a:solidFill>
                  <a:srgbClr val="555555"/>
                </a:solidFill>
                <a:highlight>
                  <a:srgbClr val="FFFFFF"/>
                </a:highlight>
              </a:rPr>
              <a:t>mục</a:t>
            </a:r>
            <a:r>
              <a:rPr lang="en-US" sz="1900" dirty="0">
                <a:solidFill>
                  <a:srgbClr val="555555"/>
                </a:solidFill>
                <a:highlight>
                  <a:srgbClr val="FFFFFF"/>
                </a:highlight>
              </a:rPr>
              <a:t> </a:t>
            </a:r>
            <a:r>
              <a:rPr lang="en-US" sz="1900" dirty="0" err="1">
                <a:solidFill>
                  <a:srgbClr val="555555"/>
                </a:solidFill>
                <a:highlight>
                  <a:srgbClr val="FFFFFF"/>
                </a:highlight>
              </a:rPr>
              <a:t>tiêu</a:t>
            </a:r>
            <a:r>
              <a:rPr lang="en-US" sz="1900" dirty="0">
                <a:solidFill>
                  <a:srgbClr val="555555"/>
                </a:solidFill>
                <a:highlight>
                  <a:srgbClr val="FFFFFF"/>
                </a:highlight>
              </a:rPr>
              <a:t> </a:t>
            </a:r>
            <a:r>
              <a:rPr lang="en-US" sz="1900" dirty="0" err="1">
                <a:solidFill>
                  <a:srgbClr val="555555"/>
                </a:solidFill>
                <a:highlight>
                  <a:srgbClr val="FFFFFF"/>
                </a:highlight>
              </a:rPr>
              <a:t>của</a:t>
            </a:r>
            <a:r>
              <a:rPr lang="en-US" sz="1900" dirty="0">
                <a:solidFill>
                  <a:srgbClr val="555555"/>
                </a:solidFill>
                <a:highlight>
                  <a:srgbClr val="FFFFFF"/>
                </a:highlight>
              </a:rPr>
              <a:t> </a:t>
            </a:r>
            <a:r>
              <a:rPr lang="en-US" sz="1900" dirty="0" err="1">
                <a:solidFill>
                  <a:srgbClr val="555555"/>
                </a:solidFill>
                <a:highlight>
                  <a:srgbClr val="FFFFFF"/>
                </a:highlight>
              </a:rPr>
              <a:t>tổ</a:t>
            </a:r>
            <a:r>
              <a:rPr lang="en-US" sz="1900" dirty="0">
                <a:solidFill>
                  <a:srgbClr val="555555"/>
                </a:solidFill>
                <a:highlight>
                  <a:srgbClr val="FFFFFF"/>
                </a:highlight>
              </a:rPr>
              <a:t> </a:t>
            </a:r>
            <a:r>
              <a:rPr lang="en-US" sz="1900" dirty="0" err="1">
                <a:solidFill>
                  <a:srgbClr val="555555"/>
                </a:solidFill>
                <a:highlight>
                  <a:srgbClr val="FFFFFF"/>
                </a:highlight>
              </a:rPr>
              <a:t>chức</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Bảo</a:t>
            </a:r>
            <a:r>
              <a:rPr lang="en-US" sz="1900" dirty="0">
                <a:solidFill>
                  <a:srgbClr val="555555"/>
                </a:solidFill>
                <a:highlight>
                  <a:srgbClr val="FFFFFF"/>
                </a:highlight>
              </a:rPr>
              <a:t> </a:t>
            </a:r>
            <a:r>
              <a:rPr lang="en-US" sz="1900" dirty="0" err="1">
                <a:solidFill>
                  <a:srgbClr val="555555"/>
                </a:solidFill>
                <a:highlight>
                  <a:srgbClr val="FFFFFF"/>
                </a:highlight>
              </a:rPr>
              <a:t>đảm</a:t>
            </a:r>
            <a:r>
              <a:rPr lang="en-US" sz="1900" dirty="0">
                <a:solidFill>
                  <a:srgbClr val="555555"/>
                </a:solidFill>
                <a:highlight>
                  <a:srgbClr val="FFFFFF"/>
                </a:highlight>
              </a:rPr>
              <a:t> </a:t>
            </a:r>
            <a:r>
              <a:rPr lang="en-US" sz="1900" dirty="0" err="1">
                <a:solidFill>
                  <a:srgbClr val="555555"/>
                </a:solidFill>
                <a:highlight>
                  <a:srgbClr val="FFFFFF"/>
                </a:highlight>
              </a:rPr>
              <a:t>các</a:t>
            </a:r>
            <a:r>
              <a:rPr lang="en-US" sz="1900" dirty="0">
                <a:solidFill>
                  <a:srgbClr val="555555"/>
                </a:solidFill>
                <a:highlight>
                  <a:srgbClr val="FFFFFF"/>
                </a:highlight>
              </a:rPr>
              <a:t> </a:t>
            </a:r>
            <a:r>
              <a:rPr lang="en-US" sz="1900" dirty="0" err="1">
                <a:solidFill>
                  <a:srgbClr val="555555"/>
                </a:solidFill>
                <a:highlight>
                  <a:srgbClr val="FFFFFF"/>
                </a:highlight>
              </a:rPr>
              <a:t>nguồn</a:t>
            </a:r>
            <a:r>
              <a:rPr lang="en-US" sz="1900" dirty="0">
                <a:solidFill>
                  <a:srgbClr val="555555"/>
                </a:solidFill>
                <a:highlight>
                  <a:srgbClr val="FFFFFF"/>
                </a:highlight>
              </a:rPr>
              <a:t> </a:t>
            </a:r>
            <a:r>
              <a:rPr lang="en-US" sz="1900" dirty="0" err="1">
                <a:solidFill>
                  <a:srgbClr val="555555"/>
                </a:solidFill>
                <a:highlight>
                  <a:srgbClr val="FFFFFF"/>
                </a:highlight>
              </a:rPr>
              <a:t>lực</a:t>
            </a:r>
            <a:r>
              <a:rPr lang="en-US" sz="1900" dirty="0">
                <a:solidFill>
                  <a:srgbClr val="555555"/>
                </a:solidFill>
                <a:highlight>
                  <a:srgbClr val="FFFFFF"/>
                </a:highlight>
              </a:rPr>
              <a:t> </a:t>
            </a:r>
            <a:r>
              <a:rPr lang="en-US" sz="1900" dirty="0" err="1">
                <a:solidFill>
                  <a:srgbClr val="555555"/>
                </a:solidFill>
                <a:highlight>
                  <a:srgbClr val="FFFFFF"/>
                </a:highlight>
              </a:rPr>
              <a:t>của</a:t>
            </a:r>
            <a:r>
              <a:rPr lang="en-US" sz="1900" dirty="0">
                <a:solidFill>
                  <a:srgbClr val="555555"/>
                </a:solidFill>
                <a:highlight>
                  <a:srgbClr val="FFFFFF"/>
                </a:highlight>
              </a:rPr>
              <a:t> </a:t>
            </a:r>
            <a:r>
              <a:rPr lang="en-US" sz="1900" dirty="0" err="1">
                <a:solidFill>
                  <a:srgbClr val="555555"/>
                </a:solidFill>
                <a:highlight>
                  <a:srgbClr val="FFFFFF"/>
                </a:highlight>
              </a:rPr>
              <a:t>tổ</a:t>
            </a:r>
            <a:r>
              <a:rPr lang="en-US" sz="1900" dirty="0">
                <a:solidFill>
                  <a:srgbClr val="555555"/>
                </a:solidFill>
                <a:highlight>
                  <a:srgbClr val="FFFFFF"/>
                </a:highlight>
              </a:rPr>
              <a:t> </a:t>
            </a:r>
            <a:r>
              <a:rPr lang="en-US" sz="1900" dirty="0" err="1">
                <a:solidFill>
                  <a:srgbClr val="555555"/>
                </a:solidFill>
                <a:highlight>
                  <a:srgbClr val="FFFFFF"/>
                </a:highlight>
              </a:rPr>
              <a:t>chức</a:t>
            </a:r>
            <a:r>
              <a:rPr lang="en-US" sz="1900" dirty="0">
                <a:solidFill>
                  <a:srgbClr val="555555"/>
                </a:solidFill>
                <a:highlight>
                  <a:srgbClr val="FFFFFF"/>
                </a:highlight>
              </a:rPr>
              <a:t> </a:t>
            </a:r>
            <a:r>
              <a:rPr lang="en-US" sz="1900" dirty="0" err="1">
                <a:solidFill>
                  <a:srgbClr val="555555"/>
                </a:solidFill>
                <a:highlight>
                  <a:srgbClr val="FFFFFF"/>
                </a:highlight>
              </a:rPr>
              <a:t>được</a:t>
            </a:r>
            <a:r>
              <a:rPr lang="en-US" sz="1900" dirty="0">
                <a:solidFill>
                  <a:srgbClr val="555555"/>
                </a:solidFill>
                <a:highlight>
                  <a:srgbClr val="FFFFFF"/>
                </a:highlight>
              </a:rPr>
              <a:t> </a:t>
            </a:r>
            <a:r>
              <a:rPr lang="en-US" sz="1900" dirty="0" err="1">
                <a:solidFill>
                  <a:srgbClr val="555555"/>
                </a:solidFill>
                <a:highlight>
                  <a:srgbClr val="FFFFFF"/>
                </a:highlight>
              </a:rPr>
              <a:t>sử</a:t>
            </a:r>
            <a:r>
              <a:rPr lang="en-US" sz="1900" dirty="0">
                <a:solidFill>
                  <a:srgbClr val="555555"/>
                </a:solidFill>
                <a:highlight>
                  <a:srgbClr val="FFFFFF"/>
                </a:highlight>
              </a:rPr>
              <a:t> </a:t>
            </a:r>
            <a:r>
              <a:rPr lang="en-US" sz="1900" dirty="0" err="1">
                <a:solidFill>
                  <a:srgbClr val="555555"/>
                </a:solidFill>
                <a:highlight>
                  <a:srgbClr val="FFFFFF"/>
                </a:highlight>
              </a:rPr>
              <a:t>dụng</a:t>
            </a:r>
            <a:r>
              <a:rPr lang="en-US" sz="1900" dirty="0">
                <a:solidFill>
                  <a:srgbClr val="555555"/>
                </a:solidFill>
                <a:highlight>
                  <a:srgbClr val="FFFFFF"/>
                </a:highlight>
              </a:rPr>
              <a:t> </a:t>
            </a:r>
            <a:r>
              <a:rPr lang="en-US" sz="1900" dirty="0" err="1">
                <a:solidFill>
                  <a:srgbClr val="555555"/>
                </a:solidFill>
                <a:highlight>
                  <a:srgbClr val="FFFFFF"/>
                </a:highlight>
              </a:rPr>
              <a:t>một</a:t>
            </a:r>
            <a:r>
              <a:rPr lang="en-US" sz="1900" dirty="0">
                <a:solidFill>
                  <a:srgbClr val="555555"/>
                </a:solidFill>
                <a:highlight>
                  <a:srgbClr val="FFFFFF"/>
                </a:highlight>
              </a:rPr>
              <a:t> </a:t>
            </a:r>
            <a:r>
              <a:rPr lang="en-US" sz="1900" dirty="0" err="1">
                <a:solidFill>
                  <a:srgbClr val="555555"/>
                </a:solidFill>
                <a:highlight>
                  <a:srgbClr val="FFFFFF"/>
                </a:highlight>
              </a:rPr>
              <a:t>cách</a:t>
            </a:r>
            <a:r>
              <a:rPr lang="en-US" sz="1900" dirty="0">
                <a:solidFill>
                  <a:srgbClr val="555555"/>
                </a:solidFill>
                <a:highlight>
                  <a:srgbClr val="FFFFFF"/>
                </a:highlight>
              </a:rPr>
              <a:t> </a:t>
            </a:r>
            <a:r>
              <a:rPr lang="en-US" sz="1900" dirty="0" err="1">
                <a:solidFill>
                  <a:srgbClr val="555555"/>
                </a:solidFill>
                <a:highlight>
                  <a:srgbClr val="FFFFFF"/>
                </a:highlight>
              </a:rPr>
              <a:t>hữu</a:t>
            </a:r>
            <a:r>
              <a:rPr lang="en-US" sz="1900" dirty="0">
                <a:solidFill>
                  <a:srgbClr val="555555"/>
                </a:solidFill>
                <a:highlight>
                  <a:srgbClr val="FFFFFF"/>
                </a:highlight>
              </a:rPr>
              <a:t> </a:t>
            </a:r>
            <a:r>
              <a:rPr lang="en-US" sz="1900" dirty="0" err="1">
                <a:solidFill>
                  <a:srgbClr val="555555"/>
                </a:solidFill>
                <a:highlight>
                  <a:srgbClr val="FFFFFF"/>
                </a:highlight>
              </a:rPr>
              <a:t>hiệu</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Làm</a:t>
            </a:r>
            <a:r>
              <a:rPr lang="en-US" sz="1900" dirty="0">
                <a:solidFill>
                  <a:srgbClr val="555555"/>
                </a:solidFill>
                <a:highlight>
                  <a:srgbClr val="FFFFFF"/>
                </a:highlight>
              </a:rPr>
              <a:t> </a:t>
            </a:r>
            <a:r>
              <a:rPr lang="en-US" sz="1900" dirty="0" err="1">
                <a:solidFill>
                  <a:srgbClr val="555555"/>
                </a:solidFill>
                <a:highlight>
                  <a:srgbClr val="FFFFFF"/>
                </a:highlight>
              </a:rPr>
              <a:t>sáng</a:t>
            </a:r>
            <a:r>
              <a:rPr lang="en-US" sz="1900" dirty="0">
                <a:solidFill>
                  <a:srgbClr val="555555"/>
                </a:solidFill>
                <a:highlight>
                  <a:srgbClr val="FFFFFF"/>
                </a:highlight>
              </a:rPr>
              <a:t> </a:t>
            </a:r>
            <a:r>
              <a:rPr lang="en-US" sz="1900" dirty="0" err="1">
                <a:solidFill>
                  <a:srgbClr val="555555"/>
                </a:solidFill>
                <a:highlight>
                  <a:srgbClr val="FFFFFF"/>
                </a:highlight>
              </a:rPr>
              <a:t>tỏ</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đề</a:t>
            </a:r>
            <a:r>
              <a:rPr lang="en-US" sz="1900" dirty="0">
                <a:solidFill>
                  <a:srgbClr val="555555"/>
                </a:solidFill>
                <a:highlight>
                  <a:srgbClr val="FFFFFF"/>
                </a:highlight>
              </a:rPr>
              <a:t> </a:t>
            </a:r>
            <a:r>
              <a:rPr lang="en-US" sz="1900" dirty="0" err="1">
                <a:solidFill>
                  <a:srgbClr val="555555"/>
                </a:solidFill>
                <a:highlight>
                  <a:srgbClr val="FFFFFF"/>
                </a:highlight>
              </a:rPr>
              <a:t>ra</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kết</a:t>
            </a:r>
            <a:r>
              <a:rPr lang="en-US" sz="1900" dirty="0">
                <a:solidFill>
                  <a:srgbClr val="555555"/>
                </a:solidFill>
                <a:highlight>
                  <a:srgbClr val="FFFFFF"/>
                </a:highlight>
              </a:rPr>
              <a:t> </a:t>
            </a:r>
            <a:r>
              <a:rPr lang="en-US" sz="1900" dirty="0" err="1">
                <a:solidFill>
                  <a:srgbClr val="555555"/>
                </a:solidFill>
                <a:highlight>
                  <a:srgbClr val="FFFFFF"/>
                </a:highlight>
              </a:rPr>
              <a:t>quả</a:t>
            </a:r>
            <a:r>
              <a:rPr lang="en-US" sz="1900" dirty="0">
                <a:solidFill>
                  <a:srgbClr val="555555"/>
                </a:solidFill>
                <a:highlight>
                  <a:srgbClr val="FFFFFF"/>
                </a:highlight>
              </a:rPr>
              <a:t> </a:t>
            </a:r>
            <a:r>
              <a:rPr lang="en-US" sz="1900" dirty="0" err="1">
                <a:solidFill>
                  <a:srgbClr val="555555"/>
                </a:solidFill>
                <a:highlight>
                  <a:srgbClr val="FFFFFF"/>
                </a:highlight>
              </a:rPr>
              <a:t>mong</a:t>
            </a:r>
            <a:r>
              <a:rPr lang="en-US" sz="1900" dirty="0">
                <a:solidFill>
                  <a:srgbClr val="555555"/>
                </a:solidFill>
                <a:highlight>
                  <a:srgbClr val="FFFFFF"/>
                </a:highlight>
              </a:rPr>
              <a:t> </a:t>
            </a:r>
            <a:r>
              <a:rPr lang="en-US" sz="1900" dirty="0" err="1">
                <a:solidFill>
                  <a:srgbClr val="555555"/>
                </a:solidFill>
                <a:highlight>
                  <a:srgbClr val="FFFFFF"/>
                </a:highlight>
              </a:rPr>
              <a:t>muốn</a:t>
            </a:r>
            <a:r>
              <a:rPr lang="en-US" sz="1900" dirty="0">
                <a:solidFill>
                  <a:srgbClr val="555555"/>
                </a:solidFill>
                <a:highlight>
                  <a:srgbClr val="FFFFFF"/>
                </a:highlight>
              </a:rPr>
              <a:t> </a:t>
            </a:r>
            <a:r>
              <a:rPr lang="en-US" sz="1900" dirty="0" err="1">
                <a:solidFill>
                  <a:srgbClr val="555555"/>
                </a:solidFill>
                <a:highlight>
                  <a:srgbClr val="FFFFFF"/>
                </a:highlight>
              </a:rPr>
              <a:t>chính</a:t>
            </a:r>
            <a:r>
              <a:rPr lang="en-US" sz="1900" dirty="0">
                <a:solidFill>
                  <a:srgbClr val="555555"/>
                </a:solidFill>
                <a:highlight>
                  <a:srgbClr val="FFFFFF"/>
                </a:highlight>
              </a:rPr>
              <a:t> </a:t>
            </a:r>
            <a:r>
              <a:rPr lang="en-US" sz="1900" dirty="0" err="1">
                <a:solidFill>
                  <a:srgbClr val="555555"/>
                </a:solidFill>
                <a:highlight>
                  <a:srgbClr val="FFFFFF"/>
                </a:highlight>
              </a:rPr>
              <a:t>xác</a:t>
            </a:r>
            <a:r>
              <a:rPr lang="en-US" sz="1900" dirty="0">
                <a:solidFill>
                  <a:srgbClr val="555555"/>
                </a:solidFill>
                <a:highlight>
                  <a:srgbClr val="FFFFFF"/>
                </a:highlight>
              </a:rPr>
              <a:t> </a:t>
            </a:r>
            <a:r>
              <a:rPr lang="en-US" sz="1900" dirty="0" err="1">
                <a:solidFill>
                  <a:srgbClr val="555555"/>
                </a:solidFill>
                <a:highlight>
                  <a:srgbClr val="FFFFFF"/>
                </a:highlight>
              </a:rPr>
              <a:t>hơn</a:t>
            </a:r>
            <a:r>
              <a:rPr lang="en-US" sz="1900" dirty="0">
                <a:solidFill>
                  <a:srgbClr val="555555"/>
                </a:solidFill>
                <a:highlight>
                  <a:srgbClr val="FFFFFF"/>
                </a:highlight>
              </a:rPr>
              <a:t> </a:t>
            </a:r>
            <a:r>
              <a:rPr lang="en-US" sz="1900" dirty="0" err="1">
                <a:solidFill>
                  <a:srgbClr val="555555"/>
                </a:solidFill>
                <a:highlight>
                  <a:srgbClr val="FFFFFF"/>
                </a:highlight>
              </a:rPr>
              <a:t>theo</a:t>
            </a:r>
            <a:r>
              <a:rPr lang="en-US" sz="1900" dirty="0">
                <a:solidFill>
                  <a:srgbClr val="555555"/>
                </a:solidFill>
                <a:highlight>
                  <a:srgbClr val="FFFFFF"/>
                </a:highlight>
              </a:rPr>
              <a:t> </a:t>
            </a:r>
            <a:r>
              <a:rPr lang="en-US" sz="1900" dirty="0" err="1">
                <a:solidFill>
                  <a:srgbClr val="555555"/>
                </a:solidFill>
                <a:highlight>
                  <a:srgbClr val="FFFFFF"/>
                </a:highlight>
              </a:rPr>
              <a:t>thứ</a:t>
            </a:r>
            <a:r>
              <a:rPr lang="en-US" sz="1900" dirty="0">
                <a:solidFill>
                  <a:srgbClr val="555555"/>
                </a:solidFill>
                <a:highlight>
                  <a:srgbClr val="FFFFFF"/>
                </a:highlight>
              </a:rPr>
              <a:t> </a:t>
            </a:r>
            <a:r>
              <a:rPr lang="en-US" sz="1900" dirty="0" err="1">
                <a:solidFill>
                  <a:srgbClr val="555555"/>
                </a:solidFill>
                <a:highlight>
                  <a:srgbClr val="FFFFFF"/>
                </a:highlight>
              </a:rPr>
              <a:t>tự</a:t>
            </a:r>
            <a:r>
              <a:rPr lang="en-US" sz="1900" dirty="0">
                <a:solidFill>
                  <a:srgbClr val="555555"/>
                </a:solidFill>
                <a:highlight>
                  <a:srgbClr val="FFFFFF"/>
                </a:highlight>
              </a:rPr>
              <a:t> </a:t>
            </a:r>
            <a:r>
              <a:rPr lang="en-US" sz="1900" dirty="0" err="1">
                <a:solidFill>
                  <a:srgbClr val="555555"/>
                </a:solidFill>
                <a:highlight>
                  <a:srgbClr val="FFFFFF"/>
                </a:highlight>
              </a:rPr>
              <a:t>quan</a:t>
            </a:r>
            <a:r>
              <a:rPr lang="en-US" sz="1900" dirty="0">
                <a:solidFill>
                  <a:srgbClr val="555555"/>
                </a:solidFill>
                <a:highlight>
                  <a:srgbClr val="FFFFFF"/>
                </a:highlight>
              </a:rPr>
              <a:t> </a:t>
            </a:r>
            <a:r>
              <a:rPr lang="en-US" sz="1900" dirty="0" err="1">
                <a:solidFill>
                  <a:srgbClr val="555555"/>
                </a:solidFill>
                <a:highlight>
                  <a:srgbClr val="FFFFFF"/>
                </a:highlight>
              </a:rPr>
              <a:t>trọng</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Xác</a:t>
            </a:r>
            <a:r>
              <a:rPr lang="en-US" sz="1900" dirty="0">
                <a:solidFill>
                  <a:srgbClr val="555555"/>
                </a:solidFill>
                <a:highlight>
                  <a:srgbClr val="FFFFFF"/>
                </a:highlight>
              </a:rPr>
              <a:t> </a:t>
            </a:r>
            <a:r>
              <a:rPr lang="en-US" sz="1900" dirty="0" err="1">
                <a:solidFill>
                  <a:srgbClr val="555555"/>
                </a:solidFill>
                <a:highlight>
                  <a:srgbClr val="FFFFFF"/>
                </a:highlight>
              </a:rPr>
              <a:t>định</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dự</a:t>
            </a:r>
            <a:r>
              <a:rPr lang="en-US" sz="1900" dirty="0">
                <a:solidFill>
                  <a:srgbClr val="555555"/>
                </a:solidFill>
                <a:highlight>
                  <a:srgbClr val="FFFFFF"/>
                </a:highlight>
              </a:rPr>
              <a:t> </a:t>
            </a:r>
            <a:r>
              <a:rPr lang="en-US" sz="1900" dirty="0" err="1">
                <a:solidFill>
                  <a:srgbClr val="555555"/>
                </a:solidFill>
                <a:highlight>
                  <a:srgbClr val="FFFFFF"/>
                </a:highlight>
              </a:rPr>
              <a:t>đoán</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chiều</a:t>
            </a:r>
            <a:r>
              <a:rPr lang="en-US" sz="1900" dirty="0">
                <a:solidFill>
                  <a:srgbClr val="555555"/>
                </a:solidFill>
                <a:highlight>
                  <a:srgbClr val="FFFFFF"/>
                </a:highlight>
              </a:rPr>
              <a:t> </a:t>
            </a:r>
            <a:r>
              <a:rPr lang="en-US" sz="1900" dirty="0" err="1">
                <a:solidFill>
                  <a:srgbClr val="555555"/>
                </a:solidFill>
                <a:highlight>
                  <a:srgbClr val="FFFFFF"/>
                </a:highlight>
              </a:rPr>
              <a:t>hướng</a:t>
            </a:r>
            <a:r>
              <a:rPr lang="en-US" sz="1900" dirty="0">
                <a:solidFill>
                  <a:srgbClr val="555555"/>
                </a:solidFill>
                <a:highlight>
                  <a:srgbClr val="FFFFFF"/>
                </a:highlight>
              </a:rPr>
              <a:t> </a:t>
            </a:r>
            <a:r>
              <a:rPr lang="en-US" sz="1900" dirty="0" err="1">
                <a:solidFill>
                  <a:srgbClr val="555555"/>
                </a:solidFill>
                <a:highlight>
                  <a:srgbClr val="FFFFFF"/>
                </a:highlight>
              </a:rPr>
              <a:t>chính</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thay</a:t>
            </a:r>
            <a:r>
              <a:rPr lang="en-US" sz="1900" dirty="0">
                <a:solidFill>
                  <a:srgbClr val="555555"/>
                </a:solidFill>
                <a:highlight>
                  <a:srgbClr val="FFFFFF"/>
                </a:highlight>
              </a:rPr>
              <a:t> </a:t>
            </a:r>
            <a:r>
              <a:rPr lang="en-US" sz="1900" dirty="0" err="1">
                <a:solidFill>
                  <a:srgbClr val="555555"/>
                </a:solidFill>
                <a:highlight>
                  <a:srgbClr val="FFFFFF"/>
                </a:highlight>
              </a:rPr>
              <a:t>đổi</a:t>
            </a:r>
            <a:r>
              <a:rPr lang="en-US" sz="1900" dirty="0">
                <a:solidFill>
                  <a:srgbClr val="555555"/>
                </a:solidFill>
                <a:highlight>
                  <a:srgbClr val="FFFFFF"/>
                </a:highlight>
              </a:rPr>
              <a:t> </a:t>
            </a:r>
            <a:r>
              <a:rPr lang="en-US" sz="1900" dirty="0" err="1">
                <a:solidFill>
                  <a:srgbClr val="555555"/>
                </a:solidFill>
                <a:highlight>
                  <a:srgbClr val="FFFFFF"/>
                </a:highlight>
              </a:rPr>
              <a:t>cần</a:t>
            </a:r>
            <a:r>
              <a:rPr lang="en-US" sz="1900" dirty="0">
                <a:solidFill>
                  <a:srgbClr val="555555"/>
                </a:solidFill>
                <a:highlight>
                  <a:srgbClr val="FFFFFF"/>
                </a:highlight>
              </a:rPr>
              <a:t> </a:t>
            </a:r>
            <a:r>
              <a:rPr lang="en-US" sz="1900" dirty="0" err="1">
                <a:solidFill>
                  <a:srgbClr val="555555"/>
                </a:solidFill>
                <a:highlight>
                  <a:srgbClr val="FFFFFF"/>
                </a:highlight>
              </a:rPr>
              <a:t>thiết</a:t>
            </a:r>
            <a:r>
              <a:rPr lang="en-US" sz="1900" dirty="0">
                <a:solidFill>
                  <a:srgbClr val="555555"/>
                </a:solidFill>
                <a:highlight>
                  <a:srgbClr val="FFFFFF"/>
                </a:highlight>
              </a:rPr>
              <a:t> </a:t>
            </a:r>
            <a:r>
              <a:rPr lang="en-US" sz="1900" dirty="0" err="1">
                <a:solidFill>
                  <a:srgbClr val="555555"/>
                </a:solidFill>
                <a:highlight>
                  <a:srgbClr val="FFFFFF"/>
                </a:highlight>
              </a:rPr>
              <a:t>trong</a:t>
            </a:r>
            <a:r>
              <a:rPr lang="en-US" sz="1900" dirty="0">
                <a:solidFill>
                  <a:srgbClr val="555555"/>
                </a:solidFill>
                <a:highlight>
                  <a:srgbClr val="FFFFFF"/>
                </a:highlight>
              </a:rPr>
              <a:t> </a:t>
            </a:r>
            <a:r>
              <a:rPr lang="en-US" sz="1900" dirty="0" err="1">
                <a:solidFill>
                  <a:srgbClr val="555555"/>
                </a:solidFill>
                <a:highlight>
                  <a:srgbClr val="FFFFFF"/>
                </a:highlight>
              </a:rPr>
              <a:t>các</a:t>
            </a:r>
            <a:r>
              <a:rPr lang="en-US" sz="1900" dirty="0">
                <a:solidFill>
                  <a:srgbClr val="555555"/>
                </a:solidFill>
                <a:highlight>
                  <a:srgbClr val="FFFFFF"/>
                </a:highlight>
              </a:rPr>
              <a:t> </a:t>
            </a:r>
            <a:r>
              <a:rPr lang="en-US" sz="1900" dirty="0" err="1">
                <a:solidFill>
                  <a:srgbClr val="555555"/>
                </a:solidFill>
                <a:highlight>
                  <a:srgbClr val="FFFFFF"/>
                </a:highlight>
              </a:rPr>
              <a:t>vấn</a:t>
            </a:r>
            <a:r>
              <a:rPr lang="en-US" sz="1900" dirty="0">
                <a:solidFill>
                  <a:srgbClr val="555555"/>
                </a:solidFill>
                <a:highlight>
                  <a:srgbClr val="FFFFFF"/>
                </a:highlight>
              </a:rPr>
              <a:t> </a:t>
            </a:r>
            <a:r>
              <a:rPr lang="en-US" sz="1900" dirty="0" err="1">
                <a:solidFill>
                  <a:srgbClr val="555555"/>
                </a:solidFill>
                <a:highlight>
                  <a:srgbClr val="FFFFFF"/>
                </a:highlight>
              </a:rPr>
              <a:t>đề</a:t>
            </a:r>
            <a:r>
              <a:rPr lang="en-US" sz="1900" dirty="0">
                <a:solidFill>
                  <a:srgbClr val="555555"/>
                </a:solidFill>
                <a:highlight>
                  <a:srgbClr val="FFFFFF"/>
                </a:highlight>
              </a:rPr>
              <a:t> </a:t>
            </a:r>
            <a:r>
              <a:rPr lang="en-US" sz="1900" dirty="0" err="1">
                <a:solidFill>
                  <a:srgbClr val="555555"/>
                </a:solidFill>
                <a:highlight>
                  <a:srgbClr val="FFFFFF"/>
                </a:highlight>
              </a:rPr>
              <a:t>như</a:t>
            </a:r>
            <a:r>
              <a:rPr lang="en-US" sz="1900" dirty="0">
                <a:solidFill>
                  <a:srgbClr val="555555"/>
                </a:solidFill>
                <a:highlight>
                  <a:srgbClr val="FFFFFF"/>
                </a:highlight>
              </a:rPr>
              <a:t>: </a:t>
            </a:r>
            <a:r>
              <a:rPr lang="en-US" sz="1900" dirty="0" err="1">
                <a:solidFill>
                  <a:srgbClr val="555555"/>
                </a:solidFill>
                <a:highlight>
                  <a:srgbClr val="FFFFFF"/>
                </a:highlight>
              </a:rPr>
              <a:t>Thị</a:t>
            </a:r>
            <a:r>
              <a:rPr lang="en-US" sz="1900" dirty="0">
                <a:solidFill>
                  <a:srgbClr val="555555"/>
                </a:solidFill>
                <a:highlight>
                  <a:srgbClr val="FFFFFF"/>
                </a:highlight>
              </a:rPr>
              <a:t> </a:t>
            </a:r>
            <a:r>
              <a:rPr lang="en-US" sz="1900" dirty="0" err="1">
                <a:solidFill>
                  <a:srgbClr val="555555"/>
                </a:solidFill>
                <a:highlight>
                  <a:srgbClr val="FFFFFF"/>
                </a:highlight>
              </a:rPr>
              <a:t>trường</a:t>
            </a:r>
            <a:r>
              <a:rPr lang="en-US" sz="1900" dirty="0">
                <a:solidFill>
                  <a:srgbClr val="555555"/>
                </a:solidFill>
                <a:highlight>
                  <a:srgbClr val="FFFFFF"/>
                </a:highlight>
              </a:rPr>
              <a:t>, </a:t>
            </a:r>
            <a:r>
              <a:rPr lang="en-US" sz="1900" dirty="0" err="1">
                <a:solidFill>
                  <a:srgbClr val="555555"/>
                </a:solidFill>
                <a:highlight>
                  <a:srgbClr val="FFFFFF"/>
                </a:highlight>
              </a:rPr>
              <a:t>sản</a:t>
            </a:r>
            <a:r>
              <a:rPr lang="en-US" sz="1900" dirty="0">
                <a:solidFill>
                  <a:srgbClr val="555555"/>
                </a:solidFill>
                <a:highlight>
                  <a:srgbClr val="FFFFFF"/>
                </a:highlight>
              </a:rPr>
              <a:t> </a:t>
            </a:r>
            <a:r>
              <a:rPr lang="en-US" sz="1900" dirty="0" err="1">
                <a:solidFill>
                  <a:srgbClr val="555555"/>
                </a:solidFill>
                <a:highlight>
                  <a:srgbClr val="FFFFFF"/>
                </a:highlight>
              </a:rPr>
              <a:t>phẩm</a:t>
            </a:r>
            <a:r>
              <a:rPr lang="en-US" sz="1900" dirty="0">
                <a:solidFill>
                  <a:srgbClr val="555555"/>
                </a:solidFill>
                <a:highlight>
                  <a:srgbClr val="FFFFFF"/>
                </a:highlight>
              </a:rPr>
              <a:t>, </a:t>
            </a:r>
            <a:r>
              <a:rPr lang="en-US" sz="1900" dirty="0" err="1">
                <a:solidFill>
                  <a:srgbClr val="555555"/>
                </a:solidFill>
                <a:highlight>
                  <a:srgbClr val="FFFFFF"/>
                </a:highlight>
              </a:rPr>
              <a:t>tài</a:t>
            </a:r>
            <a:r>
              <a:rPr lang="en-US" sz="1900" dirty="0">
                <a:solidFill>
                  <a:srgbClr val="555555"/>
                </a:solidFill>
                <a:highlight>
                  <a:srgbClr val="FFFFFF"/>
                </a:highlight>
              </a:rPr>
              <a:t> </a:t>
            </a:r>
            <a:r>
              <a:rPr lang="en-US" sz="1900" dirty="0" err="1">
                <a:solidFill>
                  <a:srgbClr val="555555"/>
                </a:solidFill>
                <a:highlight>
                  <a:srgbClr val="FFFFFF"/>
                </a:highlight>
              </a:rPr>
              <a:t>nguyên</a:t>
            </a:r>
            <a:r>
              <a:rPr lang="en-US" sz="1900" dirty="0">
                <a:solidFill>
                  <a:srgbClr val="555555"/>
                </a:solidFill>
                <a:highlight>
                  <a:srgbClr val="FFFFFF"/>
                </a:highlight>
              </a:rPr>
              <a:t>, </a:t>
            </a:r>
            <a:r>
              <a:rPr lang="en-US" sz="1900" dirty="0" err="1">
                <a:solidFill>
                  <a:srgbClr val="555555"/>
                </a:solidFill>
                <a:highlight>
                  <a:srgbClr val="FFFFFF"/>
                </a:highlight>
              </a:rPr>
              <a:t>tiện</a:t>
            </a:r>
            <a:r>
              <a:rPr lang="en-US" sz="1900" dirty="0">
                <a:solidFill>
                  <a:srgbClr val="555555"/>
                </a:solidFill>
                <a:highlight>
                  <a:srgbClr val="FFFFFF"/>
                </a:highlight>
              </a:rPr>
              <a:t> </a:t>
            </a:r>
            <a:r>
              <a:rPr lang="en-US" sz="1900" dirty="0" err="1">
                <a:solidFill>
                  <a:srgbClr val="555555"/>
                </a:solidFill>
                <a:highlight>
                  <a:srgbClr val="FFFFFF"/>
                </a:highlight>
              </a:rPr>
              <a:t>nghi</a:t>
            </a:r>
            <a:r>
              <a:rPr lang="en-US" sz="1900" dirty="0">
                <a:solidFill>
                  <a:srgbClr val="555555"/>
                </a:solidFill>
                <a:highlight>
                  <a:srgbClr val="FFFFFF"/>
                </a:highlight>
              </a:rPr>
              <a:t>, </a:t>
            </a:r>
            <a:r>
              <a:rPr lang="en-US" sz="1900" dirty="0" err="1">
                <a:solidFill>
                  <a:srgbClr val="555555"/>
                </a:solidFill>
                <a:highlight>
                  <a:srgbClr val="FFFFFF"/>
                </a:highlight>
              </a:rPr>
              <a:t>cơ</a:t>
            </a:r>
            <a:r>
              <a:rPr lang="en-US" sz="1900" dirty="0">
                <a:solidFill>
                  <a:srgbClr val="555555"/>
                </a:solidFill>
                <a:highlight>
                  <a:srgbClr val="FFFFFF"/>
                </a:highlight>
              </a:rPr>
              <a:t> </a:t>
            </a:r>
            <a:r>
              <a:rPr lang="en-US" sz="1900" dirty="0" err="1">
                <a:solidFill>
                  <a:srgbClr val="555555"/>
                </a:solidFill>
                <a:highlight>
                  <a:srgbClr val="FFFFFF"/>
                </a:highlight>
              </a:rPr>
              <a:t>sở</a:t>
            </a:r>
            <a:r>
              <a:rPr lang="en-US" sz="1900" dirty="0">
                <a:solidFill>
                  <a:srgbClr val="555555"/>
                </a:solidFill>
                <a:highlight>
                  <a:srgbClr val="FFFFFF"/>
                </a:highlight>
              </a:rPr>
              <a:t> </a:t>
            </a:r>
            <a:r>
              <a:rPr lang="en-US" sz="1900" dirty="0" err="1">
                <a:solidFill>
                  <a:srgbClr val="555555"/>
                </a:solidFill>
                <a:highlight>
                  <a:srgbClr val="FFFFFF"/>
                </a:highlight>
              </a:rPr>
              <a:t>vật</a:t>
            </a:r>
            <a:r>
              <a:rPr lang="en-US" sz="1900" dirty="0">
                <a:solidFill>
                  <a:srgbClr val="555555"/>
                </a:solidFill>
                <a:highlight>
                  <a:srgbClr val="FFFFFF"/>
                </a:highlight>
              </a:rPr>
              <a:t> </a:t>
            </a:r>
            <a:r>
              <a:rPr lang="en-US" sz="1900" dirty="0" err="1">
                <a:solidFill>
                  <a:srgbClr val="555555"/>
                </a:solidFill>
                <a:highlight>
                  <a:srgbClr val="FFFFFF"/>
                </a:highlight>
              </a:rPr>
              <a:t>chất</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Phát</a:t>
            </a:r>
            <a:r>
              <a:rPr lang="en-US" sz="1900" dirty="0">
                <a:solidFill>
                  <a:srgbClr val="555555"/>
                </a:solidFill>
                <a:highlight>
                  <a:srgbClr val="FFFFFF"/>
                </a:highlight>
              </a:rPr>
              <a:t> </a:t>
            </a:r>
            <a:r>
              <a:rPr lang="en-US" sz="1900" dirty="0" err="1">
                <a:solidFill>
                  <a:srgbClr val="555555"/>
                </a:solidFill>
                <a:highlight>
                  <a:srgbClr val="FFFFFF"/>
                </a:highlight>
              </a:rPr>
              <a:t>hiện</a:t>
            </a:r>
            <a:r>
              <a:rPr lang="en-US" sz="1900" dirty="0">
                <a:solidFill>
                  <a:srgbClr val="555555"/>
                </a:solidFill>
                <a:highlight>
                  <a:srgbClr val="FFFFFF"/>
                </a:highlight>
              </a:rPr>
              <a:t> </a:t>
            </a:r>
            <a:r>
              <a:rPr lang="en-US" sz="1900" dirty="0" err="1">
                <a:solidFill>
                  <a:srgbClr val="555555"/>
                </a:solidFill>
                <a:highlight>
                  <a:srgbClr val="FFFFFF"/>
                </a:highlight>
              </a:rPr>
              <a:t>kịp</a:t>
            </a:r>
            <a:r>
              <a:rPr lang="en-US" sz="1900" dirty="0">
                <a:solidFill>
                  <a:srgbClr val="555555"/>
                </a:solidFill>
                <a:highlight>
                  <a:srgbClr val="FFFFFF"/>
                </a:highlight>
              </a:rPr>
              <a:t> </a:t>
            </a:r>
            <a:r>
              <a:rPr lang="en-US" sz="1900" dirty="0" err="1">
                <a:solidFill>
                  <a:srgbClr val="555555"/>
                </a:solidFill>
                <a:highlight>
                  <a:srgbClr val="FFFFFF"/>
                </a:highlight>
              </a:rPr>
              <a:t>thời</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vấn</a:t>
            </a:r>
            <a:r>
              <a:rPr lang="en-US" sz="1900" dirty="0">
                <a:solidFill>
                  <a:srgbClr val="555555"/>
                </a:solidFill>
                <a:highlight>
                  <a:srgbClr val="FFFFFF"/>
                </a:highlight>
              </a:rPr>
              <a:t> </a:t>
            </a:r>
            <a:r>
              <a:rPr lang="en-US" sz="1900" dirty="0" err="1">
                <a:solidFill>
                  <a:srgbClr val="555555"/>
                </a:solidFill>
                <a:highlight>
                  <a:srgbClr val="FFFFFF"/>
                </a:highlight>
              </a:rPr>
              <a:t>đề</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đơn</a:t>
            </a:r>
            <a:r>
              <a:rPr lang="en-US" sz="1900" dirty="0">
                <a:solidFill>
                  <a:srgbClr val="555555"/>
                </a:solidFill>
                <a:highlight>
                  <a:srgbClr val="FFFFFF"/>
                </a:highlight>
              </a:rPr>
              <a:t> </a:t>
            </a:r>
            <a:r>
              <a:rPr lang="en-US" sz="1900" dirty="0" err="1">
                <a:solidFill>
                  <a:srgbClr val="555555"/>
                </a:solidFill>
                <a:highlight>
                  <a:srgbClr val="FFFFFF"/>
                </a:highlight>
              </a:rPr>
              <a:t>vị</a:t>
            </a:r>
            <a:r>
              <a:rPr lang="en-US" sz="1900" dirty="0">
                <a:solidFill>
                  <a:srgbClr val="555555"/>
                </a:solidFill>
                <a:highlight>
                  <a:srgbClr val="FFFFFF"/>
                </a:highlight>
              </a:rPr>
              <a:t> </a:t>
            </a:r>
            <a:r>
              <a:rPr lang="en-US" sz="1900" dirty="0" err="1">
                <a:solidFill>
                  <a:srgbClr val="555555"/>
                </a:solidFill>
                <a:highlight>
                  <a:srgbClr val="FFFFFF"/>
                </a:highlight>
              </a:rPr>
              <a:t>bộ</a:t>
            </a:r>
            <a:r>
              <a:rPr lang="en-US" sz="1900" dirty="0">
                <a:solidFill>
                  <a:srgbClr val="555555"/>
                </a:solidFill>
                <a:highlight>
                  <a:srgbClr val="FFFFFF"/>
                </a:highlight>
              </a:rPr>
              <a:t> </a:t>
            </a:r>
            <a:r>
              <a:rPr lang="en-US" sz="1900" dirty="0" err="1">
                <a:solidFill>
                  <a:srgbClr val="555555"/>
                </a:solidFill>
                <a:highlight>
                  <a:srgbClr val="FFFFFF"/>
                </a:highlight>
              </a:rPr>
              <a:t>phận</a:t>
            </a:r>
            <a:r>
              <a:rPr lang="en-US" sz="1900" dirty="0">
                <a:solidFill>
                  <a:srgbClr val="555555"/>
                </a:solidFill>
                <a:highlight>
                  <a:srgbClr val="FFFFFF"/>
                </a:highlight>
              </a:rPr>
              <a:t> </a:t>
            </a:r>
            <a:r>
              <a:rPr lang="en-US" sz="1900" dirty="0" err="1">
                <a:solidFill>
                  <a:srgbClr val="555555"/>
                </a:solidFill>
                <a:highlight>
                  <a:srgbClr val="FFFFFF"/>
                </a:highlight>
              </a:rPr>
              <a:t>chịu</a:t>
            </a:r>
            <a:r>
              <a:rPr lang="en-US" sz="1900" dirty="0">
                <a:solidFill>
                  <a:srgbClr val="555555"/>
                </a:solidFill>
                <a:highlight>
                  <a:srgbClr val="FFFFFF"/>
                </a:highlight>
              </a:rPr>
              <a:t> </a:t>
            </a:r>
            <a:r>
              <a:rPr lang="en-US" sz="1900" dirty="0" err="1">
                <a:solidFill>
                  <a:srgbClr val="555555"/>
                </a:solidFill>
                <a:highlight>
                  <a:srgbClr val="FFFFFF"/>
                </a:highlight>
              </a:rPr>
              <a:t>trách</a:t>
            </a:r>
            <a:r>
              <a:rPr lang="en-US" sz="1900" dirty="0">
                <a:solidFill>
                  <a:srgbClr val="555555"/>
                </a:solidFill>
                <a:highlight>
                  <a:srgbClr val="FFFFFF"/>
                </a:highlight>
              </a:rPr>
              <a:t> </a:t>
            </a:r>
            <a:r>
              <a:rPr lang="en-US" sz="1900" dirty="0" err="1">
                <a:solidFill>
                  <a:srgbClr val="555555"/>
                </a:solidFill>
                <a:highlight>
                  <a:srgbClr val="FFFFFF"/>
                </a:highlight>
              </a:rPr>
              <a:t>nhiệm</a:t>
            </a:r>
            <a:r>
              <a:rPr lang="en-US" sz="1900" dirty="0">
                <a:solidFill>
                  <a:srgbClr val="555555"/>
                </a:solidFill>
                <a:highlight>
                  <a:srgbClr val="FFFFFF"/>
                </a:highlight>
              </a:rPr>
              <a:t> </a:t>
            </a:r>
            <a:r>
              <a:rPr lang="en-US" sz="1900" dirty="0" err="1">
                <a:solidFill>
                  <a:srgbClr val="555555"/>
                </a:solidFill>
                <a:highlight>
                  <a:srgbClr val="FFFFFF"/>
                </a:highlight>
              </a:rPr>
              <a:t>để</a:t>
            </a:r>
            <a:r>
              <a:rPr lang="en-US" sz="1900" dirty="0">
                <a:solidFill>
                  <a:srgbClr val="555555"/>
                </a:solidFill>
                <a:highlight>
                  <a:srgbClr val="FFFFFF"/>
                </a:highlight>
              </a:rPr>
              <a:t> </a:t>
            </a:r>
            <a:r>
              <a:rPr lang="en-US" sz="1900" dirty="0" err="1">
                <a:solidFill>
                  <a:srgbClr val="555555"/>
                </a:solidFill>
                <a:highlight>
                  <a:srgbClr val="FFFFFF"/>
                </a:highlight>
              </a:rPr>
              <a:t>sửa</a:t>
            </a:r>
            <a:r>
              <a:rPr lang="en-US" sz="1900" dirty="0">
                <a:solidFill>
                  <a:srgbClr val="555555"/>
                </a:solidFill>
                <a:highlight>
                  <a:srgbClr val="FFFFFF"/>
                </a:highlight>
              </a:rPr>
              <a:t> </a:t>
            </a:r>
            <a:r>
              <a:rPr lang="en-US" sz="1900" dirty="0" err="1">
                <a:solidFill>
                  <a:srgbClr val="555555"/>
                </a:solidFill>
                <a:highlight>
                  <a:srgbClr val="FFFFFF"/>
                </a:highlight>
              </a:rPr>
              <a:t>sai</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Làm</a:t>
            </a:r>
            <a:r>
              <a:rPr lang="en-US" sz="1900" dirty="0">
                <a:solidFill>
                  <a:srgbClr val="555555"/>
                </a:solidFill>
                <a:highlight>
                  <a:srgbClr val="FFFFFF"/>
                </a:highlight>
              </a:rPr>
              <a:t> </a:t>
            </a:r>
            <a:r>
              <a:rPr lang="en-US" sz="1900" dirty="0" err="1">
                <a:solidFill>
                  <a:srgbClr val="555555"/>
                </a:solidFill>
                <a:highlight>
                  <a:srgbClr val="FFFFFF"/>
                </a:highlight>
              </a:rPr>
              <a:t>đơn</a:t>
            </a:r>
            <a:r>
              <a:rPr lang="en-US" sz="1900" dirty="0">
                <a:solidFill>
                  <a:srgbClr val="555555"/>
                </a:solidFill>
                <a:highlight>
                  <a:srgbClr val="FFFFFF"/>
                </a:highlight>
              </a:rPr>
              <a:t> </a:t>
            </a:r>
            <a:r>
              <a:rPr lang="en-US" sz="1900" dirty="0" err="1">
                <a:solidFill>
                  <a:srgbClr val="555555"/>
                </a:solidFill>
                <a:highlight>
                  <a:srgbClr val="FFFFFF"/>
                </a:highlight>
              </a:rPr>
              <a:t>giản</a:t>
            </a:r>
            <a:r>
              <a:rPr lang="en-US" sz="1900" dirty="0">
                <a:solidFill>
                  <a:srgbClr val="555555"/>
                </a:solidFill>
                <a:highlight>
                  <a:srgbClr val="FFFFFF"/>
                </a:highlight>
              </a:rPr>
              <a:t> </a:t>
            </a:r>
            <a:r>
              <a:rPr lang="en-US" sz="1900" dirty="0" err="1">
                <a:solidFill>
                  <a:srgbClr val="555555"/>
                </a:solidFill>
                <a:highlight>
                  <a:srgbClr val="FFFFFF"/>
                </a:highlight>
              </a:rPr>
              <a:t>hoá</a:t>
            </a:r>
            <a:r>
              <a:rPr lang="en-US" sz="1900" dirty="0">
                <a:solidFill>
                  <a:srgbClr val="555555"/>
                </a:solidFill>
                <a:highlight>
                  <a:srgbClr val="FFFFFF"/>
                </a:highlight>
              </a:rPr>
              <a:t> </a:t>
            </a:r>
            <a:r>
              <a:rPr lang="en-US" sz="1900" dirty="0" err="1">
                <a:solidFill>
                  <a:srgbClr val="555555"/>
                </a:solidFill>
                <a:highlight>
                  <a:srgbClr val="FFFFFF"/>
                </a:highlight>
              </a:rPr>
              <a:t>các</a:t>
            </a:r>
            <a:r>
              <a:rPr lang="en-US" sz="1900" dirty="0">
                <a:solidFill>
                  <a:srgbClr val="555555"/>
                </a:solidFill>
                <a:highlight>
                  <a:srgbClr val="FFFFFF"/>
                </a:highlight>
              </a:rPr>
              <a:t> </a:t>
            </a:r>
            <a:r>
              <a:rPr lang="en-US" sz="1900" dirty="0" err="1">
                <a:solidFill>
                  <a:srgbClr val="555555"/>
                </a:solidFill>
                <a:highlight>
                  <a:srgbClr val="FFFFFF"/>
                </a:highlight>
              </a:rPr>
              <a:t>vấn</a:t>
            </a:r>
            <a:r>
              <a:rPr lang="en-US" sz="1900" dirty="0">
                <a:solidFill>
                  <a:srgbClr val="555555"/>
                </a:solidFill>
                <a:highlight>
                  <a:srgbClr val="FFFFFF"/>
                </a:highlight>
              </a:rPr>
              <a:t> </a:t>
            </a:r>
            <a:r>
              <a:rPr lang="en-US" sz="1900" dirty="0" err="1">
                <a:solidFill>
                  <a:srgbClr val="555555"/>
                </a:solidFill>
                <a:highlight>
                  <a:srgbClr val="FFFFFF"/>
                </a:highlight>
              </a:rPr>
              <a:t>đề</a:t>
            </a:r>
            <a:r>
              <a:rPr lang="en-US" sz="1900" dirty="0">
                <a:solidFill>
                  <a:srgbClr val="555555"/>
                </a:solidFill>
                <a:highlight>
                  <a:srgbClr val="FFFFFF"/>
                </a:highlight>
              </a:rPr>
              <a:t> </a:t>
            </a:r>
            <a:r>
              <a:rPr lang="en-US" sz="1900" dirty="0" err="1">
                <a:solidFill>
                  <a:srgbClr val="555555"/>
                </a:solidFill>
                <a:highlight>
                  <a:srgbClr val="FFFFFF"/>
                </a:highlight>
              </a:rPr>
              <a:t>uỷ</a:t>
            </a:r>
            <a:r>
              <a:rPr lang="en-US" sz="1900" dirty="0">
                <a:solidFill>
                  <a:srgbClr val="555555"/>
                </a:solidFill>
                <a:highlight>
                  <a:srgbClr val="FFFFFF"/>
                </a:highlight>
              </a:rPr>
              <a:t> </a:t>
            </a:r>
            <a:r>
              <a:rPr lang="en-US" sz="1900" dirty="0" err="1">
                <a:solidFill>
                  <a:srgbClr val="555555"/>
                </a:solidFill>
                <a:highlight>
                  <a:srgbClr val="FFFFFF"/>
                </a:highlight>
              </a:rPr>
              <a:t>quyền</a:t>
            </a:r>
            <a:r>
              <a:rPr lang="en-US" sz="1900" dirty="0">
                <a:solidFill>
                  <a:srgbClr val="555555"/>
                </a:solidFill>
                <a:highlight>
                  <a:srgbClr val="FFFFFF"/>
                </a:highlight>
              </a:rPr>
              <a:t>, </a:t>
            </a:r>
            <a:r>
              <a:rPr lang="en-US" sz="1900" dirty="0" err="1">
                <a:solidFill>
                  <a:srgbClr val="555555"/>
                </a:solidFill>
                <a:highlight>
                  <a:srgbClr val="FFFFFF"/>
                </a:highlight>
              </a:rPr>
              <a:t>chỉ</a:t>
            </a:r>
            <a:r>
              <a:rPr lang="en-US" sz="1900" dirty="0">
                <a:solidFill>
                  <a:srgbClr val="555555"/>
                </a:solidFill>
                <a:highlight>
                  <a:srgbClr val="FFFFFF"/>
                </a:highlight>
              </a:rPr>
              <a:t> </a:t>
            </a:r>
            <a:r>
              <a:rPr lang="en-US" sz="1900" dirty="0" err="1">
                <a:solidFill>
                  <a:srgbClr val="555555"/>
                </a:solidFill>
                <a:highlight>
                  <a:srgbClr val="FFFFFF"/>
                </a:highlight>
              </a:rPr>
              <a:t>huy</a:t>
            </a:r>
            <a:r>
              <a:rPr lang="en-US" sz="1900" dirty="0">
                <a:solidFill>
                  <a:srgbClr val="555555"/>
                </a:solidFill>
                <a:highlight>
                  <a:srgbClr val="FFFFFF"/>
                </a:highlight>
              </a:rPr>
              <a:t>, </a:t>
            </a:r>
            <a:r>
              <a:rPr lang="en-US" sz="1900" dirty="0" err="1">
                <a:solidFill>
                  <a:srgbClr val="555555"/>
                </a:solidFill>
                <a:highlight>
                  <a:srgbClr val="FFFFFF"/>
                </a:highlight>
              </a:rPr>
              <a:t>quyền</a:t>
            </a:r>
            <a:r>
              <a:rPr lang="en-US" sz="1900" dirty="0">
                <a:solidFill>
                  <a:srgbClr val="555555"/>
                </a:solidFill>
                <a:highlight>
                  <a:srgbClr val="FFFFFF"/>
                </a:highlight>
              </a:rPr>
              <a:t> </a:t>
            </a:r>
            <a:r>
              <a:rPr lang="en-US" sz="1900" dirty="0" err="1">
                <a:solidFill>
                  <a:srgbClr val="555555"/>
                </a:solidFill>
                <a:highlight>
                  <a:srgbClr val="FFFFFF"/>
                </a:highlight>
              </a:rPr>
              <a:t>hành</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trách</a:t>
            </a:r>
            <a:r>
              <a:rPr lang="en-US" sz="1900" dirty="0">
                <a:solidFill>
                  <a:srgbClr val="555555"/>
                </a:solidFill>
                <a:highlight>
                  <a:srgbClr val="FFFFFF"/>
                </a:highlight>
              </a:rPr>
              <a:t> </a:t>
            </a:r>
            <a:r>
              <a:rPr lang="en-US" sz="1900" dirty="0" err="1">
                <a:solidFill>
                  <a:srgbClr val="555555"/>
                </a:solidFill>
                <a:highlight>
                  <a:srgbClr val="FFFFFF"/>
                </a:highlight>
              </a:rPr>
              <a:t>nhiệm</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Phác</a:t>
            </a:r>
            <a:r>
              <a:rPr lang="en-US" sz="1900" dirty="0">
                <a:solidFill>
                  <a:srgbClr val="555555"/>
                </a:solidFill>
                <a:highlight>
                  <a:srgbClr val="FFFFFF"/>
                </a:highlight>
              </a:rPr>
              <a:t> </a:t>
            </a:r>
            <a:r>
              <a:rPr lang="en-US" sz="1900" dirty="0" err="1">
                <a:solidFill>
                  <a:srgbClr val="555555"/>
                </a:solidFill>
                <a:highlight>
                  <a:srgbClr val="FFFFFF"/>
                </a:highlight>
              </a:rPr>
              <a:t>thảo</a:t>
            </a:r>
            <a:r>
              <a:rPr lang="en-US" sz="1900" dirty="0">
                <a:solidFill>
                  <a:srgbClr val="555555"/>
                </a:solidFill>
                <a:highlight>
                  <a:srgbClr val="FFFFFF"/>
                </a:highlight>
              </a:rPr>
              <a:t> </a:t>
            </a:r>
            <a:r>
              <a:rPr lang="en-US" sz="1900" dirty="0" err="1">
                <a:solidFill>
                  <a:srgbClr val="555555"/>
                </a:solidFill>
                <a:highlight>
                  <a:srgbClr val="FFFFFF"/>
                </a:highlight>
              </a:rPr>
              <a:t>các</a:t>
            </a:r>
            <a:r>
              <a:rPr lang="en-US" sz="1900" dirty="0">
                <a:solidFill>
                  <a:srgbClr val="555555"/>
                </a:solidFill>
                <a:highlight>
                  <a:srgbClr val="FFFFFF"/>
                </a:highlight>
              </a:rPr>
              <a:t> </a:t>
            </a:r>
            <a:r>
              <a:rPr lang="en-US" sz="1900" dirty="0" err="1">
                <a:solidFill>
                  <a:srgbClr val="555555"/>
                </a:solidFill>
                <a:highlight>
                  <a:srgbClr val="FFFFFF"/>
                </a:highlight>
              </a:rPr>
              <a:t>tiêu</a:t>
            </a:r>
            <a:r>
              <a:rPr lang="en-US" sz="1900" dirty="0">
                <a:solidFill>
                  <a:srgbClr val="555555"/>
                </a:solidFill>
                <a:highlight>
                  <a:srgbClr val="FFFFFF"/>
                </a:highlight>
              </a:rPr>
              <a:t> </a:t>
            </a:r>
            <a:r>
              <a:rPr lang="en-US" sz="1900" dirty="0" err="1">
                <a:solidFill>
                  <a:srgbClr val="555555"/>
                </a:solidFill>
                <a:highlight>
                  <a:srgbClr val="FFFFFF"/>
                </a:highlight>
              </a:rPr>
              <a:t>chuẩn</a:t>
            </a:r>
            <a:r>
              <a:rPr lang="en-US" sz="1900" dirty="0">
                <a:solidFill>
                  <a:srgbClr val="555555"/>
                </a:solidFill>
                <a:highlight>
                  <a:srgbClr val="FFFFFF"/>
                </a:highlight>
              </a:rPr>
              <a:t> </a:t>
            </a:r>
            <a:r>
              <a:rPr lang="en-US" sz="1900" dirty="0" err="1">
                <a:solidFill>
                  <a:srgbClr val="555555"/>
                </a:solidFill>
                <a:highlight>
                  <a:srgbClr val="FFFFFF"/>
                </a:highlight>
              </a:rPr>
              <a:t>tường</a:t>
            </a:r>
            <a:r>
              <a:rPr lang="en-US" sz="1900" dirty="0">
                <a:solidFill>
                  <a:srgbClr val="555555"/>
                </a:solidFill>
                <a:highlight>
                  <a:srgbClr val="FFFFFF"/>
                </a:highlight>
              </a:rPr>
              <a:t> </a:t>
            </a:r>
            <a:r>
              <a:rPr lang="en-US" sz="1900" dirty="0" err="1">
                <a:solidFill>
                  <a:srgbClr val="555555"/>
                </a:solidFill>
                <a:highlight>
                  <a:srgbClr val="FFFFFF"/>
                </a:highlight>
              </a:rPr>
              <a:t>trình</a:t>
            </a:r>
            <a:r>
              <a:rPr lang="en-US" sz="1900" dirty="0">
                <a:solidFill>
                  <a:srgbClr val="555555"/>
                </a:solidFill>
                <a:highlight>
                  <a:srgbClr val="FFFFFF"/>
                </a:highlight>
              </a:rPr>
              <a:t> </a:t>
            </a:r>
            <a:r>
              <a:rPr lang="en-US" sz="1900" dirty="0" err="1">
                <a:solidFill>
                  <a:srgbClr val="555555"/>
                </a:solidFill>
                <a:highlight>
                  <a:srgbClr val="FFFFFF"/>
                </a:highlight>
              </a:rPr>
              <a:t>báo</a:t>
            </a:r>
            <a:r>
              <a:rPr lang="en-US" sz="1900" dirty="0">
                <a:solidFill>
                  <a:srgbClr val="555555"/>
                </a:solidFill>
                <a:highlight>
                  <a:srgbClr val="FFFFFF"/>
                </a:highlight>
              </a:rPr>
              <a:t> </a:t>
            </a:r>
            <a:r>
              <a:rPr lang="en-US" sz="1900" dirty="0" err="1">
                <a:solidFill>
                  <a:srgbClr val="555555"/>
                </a:solidFill>
                <a:highlight>
                  <a:srgbClr val="FFFFFF"/>
                </a:highlight>
              </a:rPr>
              <a:t>cáo</a:t>
            </a:r>
            <a:r>
              <a:rPr lang="en-US" sz="1900" dirty="0">
                <a:solidFill>
                  <a:srgbClr val="555555"/>
                </a:solidFill>
                <a:highlight>
                  <a:srgbClr val="FFFFFF"/>
                </a:highlight>
              </a:rPr>
              <a:t> </a:t>
            </a:r>
            <a:r>
              <a:rPr lang="en-US" sz="1900" dirty="0" err="1">
                <a:solidFill>
                  <a:srgbClr val="555555"/>
                </a:solidFill>
                <a:highlight>
                  <a:srgbClr val="FFFFFF"/>
                </a:highlight>
              </a:rPr>
              <a:t>để</a:t>
            </a:r>
            <a:r>
              <a:rPr lang="en-US" sz="1900" dirty="0">
                <a:solidFill>
                  <a:srgbClr val="555555"/>
                </a:solidFill>
                <a:highlight>
                  <a:srgbClr val="FFFFFF"/>
                </a:highlight>
              </a:rPr>
              <a:t> </a:t>
            </a:r>
            <a:r>
              <a:rPr lang="en-US" sz="1900" dirty="0" err="1">
                <a:solidFill>
                  <a:srgbClr val="555555"/>
                </a:solidFill>
                <a:highlight>
                  <a:srgbClr val="FFFFFF"/>
                </a:highlight>
              </a:rPr>
              <a:t>loại</a:t>
            </a:r>
            <a:r>
              <a:rPr lang="en-US" sz="1900" dirty="0">
                <a:solidFill>
                  <a:srgbClr val="555555"/>
                </a:solidFill>
                <a:highlight>
                  <a:srgbClr val="FFFFFF"/>
                </a:highlight>
              </a:rPr>
              <a:t> </a:t>
            </a:r>
            <a:r>
              <a:rPr lang="en-US" sz="1900" dirty="0" err="1">
                <a:solidFill>
                  <a:srgbClr val="555555"/>
                </a:solidFill>
                <a:highlight>
                  <a:srgbClr val="FFFFFF"/>
                </a:highlight>
              </a:rPr>
              <a:t>bớt</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gì</a:t>
            </a:r>
            <a:r>
              <a:rPr lang="en-US" sz="1900" dirty="0">
                <a:solidFill>
                  <a:srgbClr val="555555"/>
                </a:solidFill>
                <a:highlight>
                  <a:srgbClr val="FFFFFF"/>
                </a:highlight>
              </a:rPr>
              <a:t> </a:t>
            </a:r>
            <a:r>
              <a:rPr lang="en-US" sz="1900" dirty="0" err="1">
                <a:solidFill>
                  <a:srgbClr val="555555"/>
                </a:solidFill>
                <a:highlight>
                  <a:srgbClr val="FFFFFF"/>
                </a:highlight>
              </a:rPr>
              <a:t>ít</a:t>
            </a:r>
            <a:r>
              <a:rPr lang="en-US" sz="1900" dirty="0">
                <a:solidFill>
                  <a:srgbClr val="555555"/>
                </a:solidFill>
                <a:highlight>
                  <a:srgbClr val="FFFFFF"/>
                </a:highlight>
              </a:rPr>
              <a:t> </a:t>
            </a:r>
            <a:r>
              <a:rPr lang="en-US" sz="1900" dirty="0" err="1">
                <a:solidFill>
                  <a:srgbClr val="555555"/>
                </a:solidFill>
                <a:highlight>
                  <a:srgbClr val="FFFFFF"/>
                </a:highlight>
              </a:rPr>
              <a:t>quan</a:t>
            </a:r>
            <a:r>
              <a:rPr lang="en-US" sz="1900" dirty="0">
                <a:solidFill>
                  <a:srgbClr val="555555"/>
                </a:solidFill>
                <a:highlight>
                  <a:srgbClr val="FFFFFF"/>
                </a:highlight>
              </a:rPr>
              <a:t> </a:t>
            </a:r>
            <a:r>
              <a:rPr lang="en-US" sz="1900" dirty="0" err="1">
                <a:solidFill>
                  <a:srgbClr val="555555"/>
                </a:solidFill>
                <a:highlight>
                  <a:srgbClr val="FFFFFF"/>
                </a:highlight>
              </a:rPr>
              <a:t>trọng</a:t>
            </a:r>
            <a:r>
              <a:rPr lang="en-US" sz="1900" dirty="0">
                <a:solidFill>
                  <a:srgbClr val="555555"/>
                </a:solidFill>
                <a:highlight>
                  <a:srgbClr val="FFFFFF"/>
                </a:highlight>
              </a:rPr>
              <a:t> hay </a:t>
            </a:r>
            <a:r>
              <a:rPr lang="en-US" sz="1900" dirty="0" err="1">
                <a:solidFill>
                  <a:srgbClr val="555555"/>
                </a:solidFill>
                <a:highlight>
                  <a:srgbClr val="FFFFFF"/>
                </a:highlight>
              </a:rPr>
              <a:t>không</a:t>
            </a:r>
            <a:r>
              <a:rPr lang="en-US" sz="1900" dirty="0">
                <a:solidFill>
                  <a:srgbClr val="555555"/>
                </a:solidFill>
                <a:highlight>
                  <a:srgbClr val="FFFFFF"/>
                </a:highlight>
              </a:rPr>
              <a:t> </a:t>
            </a:r>
            <a:r>
              <a:rPr lang="en-US" sz="1900" dirty="0" err="1">
                <a:solidFill>
                  <a:srgbClr val="555555"/>
                </a:solidFill>
                <a:highlight>
                  <a:srgbClr val="FFFFFF"/>
                </a:highlight>
              </a:rPr>
              <a:t>cần</a:t>
            </a:r>
            <a:r>
              <a:rPr lang="en-US" sz="1900" dirty="0">
                <a:solidFill>
                  <a:srgbClr val="555555"/>
                </a:solidFill>
                <a:highlight>
                  <a:srgbClr val="FFFFFF"/>
                </a:highlight>
              </a:rPr>
              <a:t> </a:t>
            </a:r>
            <a:r>
              <a:rPr lang="en-US" sz="1900" dirty="0" err="1">
                <a:solidFill>
                  <a:srgbClr val="555555"/>
                </a:solidFill>
                <a:highlight>
                  <a:srgbClr val="FFFFFF"/>
                </a:highlight>
              </a:rPr>
              <a:t>thiết</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Phổ</a:t>
            </a:r>
            <a:r>
              <a:rPr lang="en-US" sz="1900" dirty="0">
                <a:solidFill>
                  <a:srgbClr val="555555"/>
                </a:solidFill>
                <a:highlight>
                  <a:srgbClr val="FFFFFF"/>
                </a:highlight>
              </a:rPr>
              <a:t> </a:t>
            </a:r>
            <a:r>
              <a:rPr lang="en-US" sz="1900" dirty="0" err="1">
                <a:solidFill>
                  <a:srgbClr val="555555"/>
                </a:solidFill>
                <a:highlight>
                  <a:srgbClr val="FFFFFF"/>
                </a:highlight>
              </a:rPr>
              <a:t>biến</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chỉ</a:t>
            </a:r>
            <a:r>
              <a:rPr lang="en-US" sz="1900" dirty="0">
                <a:solidFill>
                  <a:srgbClr val="555555"/>
                </a:solidFill>
                <a:highlight>
                  <a:srgbClr val="FFFFFF"/>
                </a:highlight>
              </a:rPr>
              <a:t> </a:t>
            </a:r>
            <a:r>
              <a:rPr lang="en-US" sz="1900" dirty="0" err="1">
                <a:solidFill>
                  <a:srgbClr val="555555"/>
                </a:solidFill>
                <a:highlight>
                  <a:srgbClr val="FFFFFF"/>
                </a:highlight>
              </a:rPr>
              <a:t>dẫn</a:t>
            </a:r>
            <a:r>
              <a:rPr lang="en-US" sz="1900" dirty="0">
                <a:solidFill>
                  <a:srgbClr val="555555"/>
                </a:solidFill>
                <a:highlight>
                  <a:srgbClr val="FFFFFF"/>
                </a:highlight>
              </a:rPr>
              <a:t> </a:t>
            </a:r>
            <a:r>
              <a:rPr lang="en-US" sz="1900" dirty="0" err="1">
                <a:solidFill>
                  <a:srgbClr val="555555"/>
                </a:solidFill>
                <a:highlight>
                  <a:srgbClr val="FFFFFF"/>
                </a:highlight>
              </a:rPr>
              <a:t>cần</a:t>
            </a:r>
            <a:r>
              <a:rPr lang="en-US" sz="1900" dirty="0">
                <a:solidFill>
                  <a:srgbClr val="555555"/>
                </a:solidFill>
                <a:highlight>
                  <a:srgbClr val="FFFFFF"/>
                </a:highlight>
              </a:rPr>
              <a:t> </a:t>
            </a:r>
            <a:r>
              <a:rPr lang="en-US" sz="1900" dirty="0" err="1">
                <a:solidFill>
                  <a:srgbClr val="555555"/>
                </a:solidFill>
                <a:highlight>
                  <a:srgbClr val="FFFFFF"/>
                </a:highlight>
              </a:rPr>
              <a:t>thiết</a:t>
            </a:r>
            <a:r>
              <a:rPr lang="en-US" sz="1900" dirty="0">
                <a:solidFill>
                  <a:srgbClr val="555555"/>
                </a:solidFill>
                <a:highlight>
                  <a:srgbClr val="FFFFFF"/>
                </a:highlight>
              </a:rPr>
              <a:t> </a:t>
            </a:r>
            <a:r>
              <a:rPr lang="en-US" sz="1900" dirty="0" err="1">
                <a:solidFill>
                  <a:srgbClr val="555555"/>
                </a:solidFill>
                <a:highlight>
                  <a:srgbClr val="FFFFFF"/>
                </a:highlight>
              </a:rPr>
              <a:t>một</a:t>
            </a:r>
            <a:r>
              <a:rPr lang="en-US" sz="1900" dirty="0">
                <a:solidFill>
                  <a:srgbClr val="555555"/>
                </a:solidFill>
                <a:highlight>
                  <a:srgbClr val="FFFFFF"/>
                </a:highlight>
              </a:rPr>
              <a:t> </a:t>
            </a:r>
            <a:r>
              <a:rPr lang="en-US" sz="1900" dirty="0" err="1">
                <a:solidFill>
                  <a:srgbClr val="555555"/>
                </a:solidFill>
                <a:highlight>
                  <a:srgbClr val="FFFFFF"/>
                </a:highlight>
              </a:rPr>
              <a:t>cách</a:t>
            </a:r>
            <a:r>
              <a:rPr lang="en-US" sz="1900" dirty="0">
                <a:solidFill>
                  <a:srgbClr val="555555"/>
                </a:solidFill>
                <a:highlight>
                  <a:srgbClr val="FFFFFF"/>
                </a:highlight>
              </a:rPr>
              <a:t> lien </a:t>
            </a:r>
            <a:r>
              <a:rPr lang="en-US" sz="1900" dirty="0" err="1">
                <a:solidFill>
                  <a:srgbClr val="555555"/>
                </a:solidFill>
                <a:highlight>
                  <a:srgbClr val="FFFFFF"/>
                </a:highlight>
              </a:rPr>
              <a:t>tục</a:t>
            </a:r>
            <a:r>
              <a:rPr lang="en-US" sz="1900" dirty="0">
                <a:solidFill>
                  <a:srgbClr val="555555"/>
                </a:solidFill>
                <a:highlight>
                  <a:srgbClr val="FFFFFF"/>
                </a:highlight>
              </a:rPr>
              <a:t> </a:t>
            </a:r>
            <a:r>
              <a:rPr lang="en-US" sz="1900" dirty="0" err="1">
                <a:solidFill>
                  <a:srgbClr val="555555"/>
                </a:solidFill>
                <a:highlight>
                  <a:srgbClr val="FFFFFF"/>
                </a:highlight>
              </a:rPr>
              <a:t>để</a:t>
            </a:r>
            <a:r>
              <a:rPr lang="en-US" sz="1900" dirty="0">
                <a:solidFill>
                  <a:srgbClr val="555555"/>
                </a:solidFill>
                <a:highlight>
                  <a:srgbClr val="FFFFFF"/>
                </a:highlight>
              </a:rPr>
              <a:t> </a:t>
            </a:r>
            <a:r>
              <a:rPr lang="en-US" sz="1900" dirty="0" err="1">
                <a:solidFill>
                  <a:srgbClr val="555555"/>
                </a:solidFill>
                <a:highlight>
                  <a:srgbClr val="FFFFFF"/>
                </a:highlight>
              </a:rPr>
              <a:t>cải</a:t>
            </a:r>
            <a:r>
              <a:rPr lang="en-US" sz="1900" dirty="0">
                <a:solidFill>
                  <a:srgbClr val="555555"/>
                </a:solidFill>
                <a:highlight>
                  <a:srgbClr val="FFFFFF"/>
                </a:highlight>
              </a:rPr>
              <a:t> </a:t>
            </a:r>
            <a:r>
              <a:rPr lang="en-US" sz="1900" dirty="0" err="1">
                <a:solidFill>
                  <a:srgbClr val="555555"/>
                </a:solidFill>
                <a:highlight>
                  <a:srgbClr val="FFFFFF"/>
                </a:highlight>
              </a:rPr>
              <a:t>tiến</a:t>
            </a:r>
            <a:r>
              <a:rPr lang="en-US" sz="1900" dirty="0">
                <a:solidFill>
                  <a:srgbClr val="555555"/>
                </a:solidFill>
                <a:highlight>
                  <a:srgbClr val="FFFFFF"/>
                </a:highlight>
              </a:rPr>
              <a:t> </a:t>
            </a:r>
            <a:r>
              <a:rPr lang="en-US" sz="1900" dirty="0" err="1">
                <a:solidFill>
                  <a:srgbClr val="555555"/>
                </a:solidFill>
                <a:highlight>
                  <a:srgbClr val="FFFFFF"/>
                </a:highlight>
              </a:rPr>
              <a:t>sự</a:t>
            </a:r>
            <a:r>
              <a:rPr lang="en-US" sz="1900" dirty="0">
                <a:solidFill>
                  <a:srgbClr val="555555"/>
                </a:solidFill>
                <a:highlight>
                  <a:srgbClr val="FFFFFF"/>
                </a:highlight>
              </a:rPr>
              <a:t> </a:t>
            </a:r>
            <a:r>
              <a:rPr lang="en-US" sz="1900" dirty="0" err="1">
                <a:solidFill>
                  <a:srgbClr val="555555"/>
                </a:solidFill>
                <a:highlight>
                  <a:srgbClr val="FFFFFF"/>
                </a:highlight>
              </a:rPr>
              <a:t>hoàn</a:t>
            </a:r>
            <a:r>
              <a:rPr lang="en-US" sz="1900" dirty="0">
                <a:solidFill>
                  <a:srgbClr val="555555"/>
                </a:solidFill>
                <a:highlight>
                  <a:srgbClr val="FFFFFF"/>
                </a:highlight>
              </a:rPr>
              <a:t> </a:t>
            </a:r>
            <a:r>
              <a:rPr lang="en-US" sz="1900" dirty="0" err="1">
                <a:solidFill>
                  <a:srgbClr val="555555"/>
                </a:solidFill>
                <a:highlight>
                  <a:srgbClr val="FFFFFF"/>
                </a:highlight>
              </a:rPr>
              <a:t>tất</a:t>
            </a:r>
            <a:r>
              <a:rPr lang="en-US" sz="1900" dirty="0">
                <a:solidFill>
                  <a:srgbClr val="555555"/>
                </a:solidFill>
                <a:highlight>
                  <a:srgbClr val="FFFFFF"/>
                </a:highlight>
              </a:rPr>
              <a:t> </a:t>
            </a:r>
            <a:r>
              <a:rPr lang="en-US" sz="1900" dirty="0" err="1">
                <a:solidFill>
                  <a:srgbClr val="555555"/>
                </a:solidFill>
                <a:highlight>
                  <a:srgbClr val="FFFFFF"/>
                </a:highlight>
              </a:rPr>
              <a:t>công</a:t>
            </a:r>
            <a:r>
              <a:rPr lang="en-US" sz="1900" dirty="0">
                <a:solidFill>
                  <a:srgbClr val="555555"/>
                </a:solidFill>
                <a:highlight>
                  <a:srgbClr val="FFFFFF"/>
                </a:highlight>
              </a:rPr>
              <a:t> </a:t>
            </a:r>
            <a:r>
              <a:rPr lang="en-US" sz="1900" dirty="0" err="1">
                <a:solidFill>
                  <a:srgbClr val="555555"/>
                </a:solidFill>
                <a:highlight>
                  <a:srgbClr val="FFFFFF"/>
                </a:highlight>
              </a:rPr>
              <a:t>tác</a:t>
            </a:r>
            <a:r>
              <a:rPr lang="en-US" sz="1900" dirty="0">
                <a:solidFill>
                  <a:srgbClr val="555555"/>
                </a:solidFill>
                <a:highlight>
                  <a:srgbClr val="FFFFFF"/>
                </a:highlight>
              </a:rPr>
              <a:t> </a:t>
            </a:r>
            <a:r>
              <a:rPr lang="en-US" sz="1900" dirty="0" err="1">
                <a:solidFill>
                  <a:srgbClr val="555555"/>
                </a:solidFill>
                <a:highlight>
                  <a:srgbClr val="FFFFFF"/>
                </a:highlight>
              </a:rPr>
              <a:t>tiết</a:t>
            </a:r>
            <a:r>
              <a:rPr lang="en-US" sz="1900" dirty="0">
                <a:solidFill>
                  <a:srgbClr val="555555"/>
                </a:solidFill>
                <a:highlight>
                  <a:srgbClr val="FFFFFF"/>
                </a:highlight>
              </a:rPr>
              <a:t> </a:t>
            </a:r>
            <a:r>
              <a:rPr lang="en-US" sz="1900" dirty="0" err="1">
                <a:solidFill>
                  <a:srgbClr val="555555"/>
                </a:solidFill>
                <a:highlight>
                  <a:srgbClr val="FFFFFF"/>
                </a:highlight>
              </a:rPr>
              <a:t>kiệm</a:t>
            </a:r>
            <a:r>
              <a:rPr lang="en-US" sz="1900" dirty="0">
                <a:solidFill>
                  <a:srgbClr val="555555"/>
                </a:solidFill>
                <a:highlight>
                  <a:srgbClr val="FFFFFF"/>
                </a:highlight>
              </a:rPr>
              <a:t> </a:t>
            </a:r>
            <a:r>
              <a:rPr lang="en-US" sz="1900" dirty="0" err="1">
                <a:solidFill>
                  <a:srgbClr val="555555"/>
                </a:solidFill>
                <a:highlight>
                  <a:srgbClr val="FFFFFF"/>
                </a:highlight>
              </a:rPr>
              <a:t>thời</a:t>
            </a:r>
            <a:r>
              <a:rPr lang="en-US" sz="1900" dirty="0">
                <a:solidFill>
                  <a:srgbClr val="555555"/>
                </a:solidFill>
                <a:highlight>
                  <a:srgbClr val="FFFFFF"/>
                </a:highlight>
              </a:rPr>
              <a:t> </a:t>
            </a:r>
            <a:r>
              <a:rPr lang="en-US" sz="1900" dirty="0" err="1">
                <a:solidFill>
                  <a:srgbClr val="555555"/>
                </a:solidFill>
                <a:highlight>
                  <a:srgbClr val="FFFFFF"/>
                </a:highlight>
              </a:rPr>
              <a:t>gian</a:t>
            </a:r>
            <a:r>
              <a:rPr lang="en-US" sz="1900" dirty="0">
                <a:solidFill>
                  <a:srgbClr val="555555"/>
                </a:solidFill>
                <a:highlight>
                  <a:srgbClr val="FFFFFF"/>
                </a:highlight>
              </a:rPr>
              <a:t>, </a:t>
            </a:r>
            <a:r>
              <a:rPr lang="en-US" sz="1900" dirty="0" err="1">
                <a:solidFill>
                  <a:srgbClr val="555555"/>
                </a:solidFill>
                <a:highlight>
                  <a:srgbClr val="FFFFFF"/>
                </a:highlight>
              </a:rPr>
              <a:t>công</a:t>
            </a:r>
            <a:r>
              <a:rPr lang="en-US" sz="1900" dirty="0">
                <a:solidFill>
                  <a:srgbClr val="555555"/>
                </a:solidFill>
                <a:highlight>
                  <a:srgbClr val="FFFFFF"/>
                </a:highlight>
              </a:rPr>
              <a:t> </a:t>
            </a:r>
            <a:r>
              <a:rPr lang="en-US" sz="1900" dirty="0" err="1">
                <a:solidFill>
                  <a:srgbClr val="555555"/>
                </a:solidFill>
                <a:highlight>
                  <a:srgbClr val="FFFFFF"/>
                </a:highlight>
              </a:rPr>
              <a:t>sức</a:t>
            </a:r>
            <a:r>
              <a:rPr lang="en-US" sz="1900" dirty="0">
                <a:solidFill>
                  <a:srgbClr val="555555"/>
                </a:solidFill>
                <a:highlight>
                  <a:srgbClr val="FFFFFF"/>
                </a:highlight>
              </a:rPr>
              <a:t> </a:t>
            </a:r>
            <a:r>
              <a:rPr lang="en-US" sz="1900" dirty="0" err="1">
                <a:solidFill>
                  <a:srgbClr val="555555"/>
                </a:solidFill>
                <a:highlight>
                  <a:srgbClr val="FFFFFF"/>
                </a:highlight>
              </a:rPr>
              <a:t>của</a:t>
            </a:r>
            <a:r>
              <a:rPr lang="en-US" sz="1900" dirty="0">
                <a:solidFill>
                  <a:srgbClr val="555555"/>
                </a:solidFill>
                <a:highlight>
                  <a:srgbClr val="FFFFFF"/>
                </a:highlight>
              </a:rPr>
              <a:t> </a:t>
            </a:r>
            <a:r>
              <a:rPr lang="en-US" sz="1900" dirty="0" err="1">
                <a:solidFill>
                  <a:srgbClr val="555555"/>
                </a:solidFill>
                <a:highlight>
                  <a:srgbClr val="FFFFFF"/>
                </a:highlight>
              </a:rPr>
              <a:t>mọi</a:t>
            </a:r>
            <a:r>
              <a:rPr lang="en-US" sz="1900" dirty="0">
                <a:solidFill>
                  <a:srgbClr val="555555"/>
                </a:solidFill>
                <a:highlight>
                  <a:srgbClr val="FFFFFF"/>
                </a:highlight>
              </a:rPr>
              <a:t> </a:t>
            </a:r>
            <a:r>
              <a:rPr lang="en-US" sz="1900" dirty="0" err="1">
                <a:solidFill>
                  <a:srgbClr val="555555"/>
                </a:solidFill>
                <a:highlight>
                  <a:srgbClr val="FFFFFF"/>
                </a:highlight>
              </a:rPr>
              <a:t>người</a:t>
            </a:r>
            <a:r>
              <a:rPr lang="en-US" sz="1900" dirty="0">
                <a:solidFill>
                  <a:srgbClr val="555555"/>
                </a:solidFill>
                <a:highlight>
                  <a:srgbClr val="FFFFFF"/>
                </a:highlight>
              </a:rPr>
              <a:t> </a:t>
            </a:r>
            <a:r>
              <a:rPr lang="en-US" sz="1900" dirty="0" err="1">
                <a:solidFill>
                  <a:srgbClr val="555555"/>
                </a:solidFill>
                <a:highlight>
                  <a:srgbClr val="FFFFFF"/>
                </a:highlight>
              </a:rPr>
              <a:t>để</a:t>
            </a:r>
            <a:r>
              <a:rPr lang="en-US" sz="1900" dirty="0">
                <a:solidFill>
                  <a:srgbClr val="555555"/>
                </a:solidFill>
                <a:highlight>
                  <a:srgbClr val="FFFFFF"/>
                </a:highlight>
              </a:rPr>
              <a:t> </a:t>
            </a:r>
            <a:r>
              <a:rPr lang="en-US" sz="1900" dirty="0" err="1">
                <a:solidFill>
                  <a:srgbClr val="555555"/>
                </a:solidFill>
                <a:highlight>
                  <a:srgbClr val="FFFFFF"/>
                </a:highlight>
              </a:rPr>
              <a:t>gia</a:t>
            </a:r>
            <a:r>
              <a:rPr lang="en-US" sz="1900" dirty="0">
                <a:solidFill>
                  <a:srgbClr val="555555"/>
                </a:solidFill>
                <a:highlight>
                  <a:srgbClr val="FFFFFF"/>
                </a:highlight>
              </a:rPr>
              <a:t> </a:t>
            </a:r>
            <a:r>
              <a:rPr lang="en-US" sz="1900" dirty="0" err="1">
                <a:solidFill>
                  <a:srgbClr val="555555"/>
                </a:solidFill>
                <a:highlight>
                  <a:srgbClr val="FFFFFF"/>
                </a:highlight>
              </a:rPr>
              <a:t>tăng</a:t>
            </a:r>
            <a:r>
              <a:rPr lang="en-US" sz="1900" dirty="0">
                <a:solidFill>
                  <a:srgbClr val="555555"/>
                </a:solidFill>
                <a:highlight>
                  <a:srgbClr val="FFFFFF"/>
                </a:highlight>
              </a:rPr>
              <a:t> </a:t>
            </a:r>
            <a:r>
              <a:rPr lang="en-US" sz="1900" dirty="0" err="1">
                <a:solidFill>
                  <a:srgbClr val="555555"/>
                </a:solidFill>
                <a:highlight>
                  <a:srgbClr val="FFFFFF"/>
                </a:highlight>
              </a:rPr>
              <a:t>năng</a:t>
            </a:r>
            <a:r>
              <a:rPr lang="en-US" sz="1900" dirty="0">
                <a:solidFill>
                  <a:srgbClr val="555555"/>
                </a:solidFill>
                <a:highlight>
                  <a:srgbClr val="FFFFFF"/>
                </a:highlight>
              </a:rPr>
              <a:t> </a:t>
            </a:r>
            <a:r>
              <a:rPr lang="en-US" sz="1900" dirty="0" err="1">
                <a:solidFill>
                  <a:srgbClr val="555555"/>
                </a:solidFill>
                <a:highlight>
                  <a:srgbClr val="FFFFFF"/>
                </a:highlight>
              </a:rPr>
              <a:t>suất</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lại</a:t>
            </a:r>
            <a:r>
              <a:rPr lang="en-US" sz="1900" dirty="0">
                <a:solidFill>
                  <a:srgbClr val="555555"/>
                </a:solidFill>
                <a:highlight>
                  <a:srgbClr val="FFFFFF"/>
                </a:highlight>
              </a:rPr>
              <a:t> </a:t>
            </a:r>
            <a:r>
              <a:rPr lang="en-US" sz="1900" dirty="0" err="1">
                <a:solidFill>
                  <a:srgbClr val="555555"/>
                </a:solidFill>
                <a:highlight>
                  <a:srgbClr val="FFFFFF"/>
                </a:highlight>
              </a:rPr>
              <a:t>lợi</a:t>
            </a:r>
            <a:r>
              <a:rPr lang="en-US" sz="1900" dirty="0">
                <a:solidFill>
                  <a:srgbClr val="555555"/>
                </a:solidFill>
                <a:highlight>
                  <a:srgbClr val="FFFFFF"/>
                </a:highlight>
              </a:rPr>
              <a:t> </a:t>
            </a:r>
            <a:r>
              <a:rPr lang="en-US" sz="1900" dirty="0" err="1">
                <a:solidFill>
                  <a:srgbClr val="555555"/>
                </a:solidFill>
                <a:highlight>
                  <a:srgbClr val="FFFFFF"/>
                </a:highlight>
              </a:rPr>
              <a:t>nhuân</a:t>
            </a:r>
            <a:r>
              <a:rPr lang="en-US" sz="1900" dirty="0">
                <a:solidFill>
                  <a:srgbClr val="555555"/>
                </a:solidFill>
                <a:highlight>
                  <a:srgbClr val="FFFFFF"/>
                </a:highlight>
              </a:rPr>
              <a:t> </a:t>
            </a:r>
            <a:r>
              <a:rPr lang="en-US" sz="1900" dirty="0" err="1">
                <a:solidFill>
                  <a:srgbClr val="555555"/>
                </a:solidFill>
                <a:highlight>
                  <a:srgbClr val="FFFFFF"/>
                </a:highlight>
              </a:rPr>
              <a:t>cao</a:t>
            </a:r>
            <a:r>
              <a:rPr lang="en-US" sz="1900" dirty="0">
                <a:solidFill>
                  <a:srgbClr val="555555"/>
                </a:solidFill>
                <a:highlight>
                  <a:srgbClr val="FFFFFF"/>
                </a:highlight>
              </a:rPr>
              <a:t>.</a:t>
            </a:r>
            <a:endParaRPr sz="1900" dirty="0">
              <a:solidFill>
                <a:srgbClr val="555555"/>
              </a:solidFill>
              <a:highlight>
                <a:srgbClr val="FFFFFF"/>
              </a:highlight>
            </a:endParaRPr>
          </a:p>
          <a:p>
            <a:pPr marL="457200" lvl="0" indent="-349250" algn="l" rtl="0">
              <a:lnSpc>
                <a:spcPct val="115000"/>
              </a:lnSpc>
              <a:spcBef>
                <a:spcPts val="0"/>
              </a:spcBef>
              <a:spcAft>
                <a:spcPts val="0"/>
              </a:spcAft>
              <a:buClr>
                <a:srgbClr val="555555"/>
              </a:buClr>
              <a:buSzPts val="1900"/>
              <a:buFont typeface="Arial"/>
              <a:buChar char="●"/>
            </a:pPr>
            <a:r>
              <a:rPr lang="en-US" sz="1900" dirty="0" err="1">
                <a:solidFill>
                  <a:srgbClr val="555555"/>
                </a:solidFill>
                <a:highlight>
                  <a:srgbClr val="FFFFFF"/>
                </a:highlight>
              </a:rPr>
              <a:t>Các</a:t>
            </a:r>
            <a:r>
              <a:rPr lang="en-US" sz="1900" dirty="0">
                <a:solidFill>
                  <a:srgbClr val="555555"/>
                </a:solidFill>
                <a:highlight>
                  <a:srgbClr val="FFFFFF"/>
                </a:highlight>
              </a:rPr>
              <a:t> </a:t>
            </a:r>
            <a:r>
              <a:rPr lang="en-US" sz="1900" dirty="0" err="1">
                <a:solidFill>
                  <a:srgbClr val="555555"/>
                </a:solidFill>
                <a:highlight>
                  <a:srgbClr val="FFFFFF"/>
                </a:highlight>
              </a:rPr>
              <a:t>điểm</a:t>
            </a:r>
            <a:r>
              <a:rPr lang="en-US" sz="1900" dirty="0">
                <a:solidFill>
                  <a:srgbClr val="555555"/>
                </a:solidFill>
                <a:highlight>
                  <a:srgbClr val="FFFFFF"/>
                </a:highlight>
              </a:rPr>
              <a:t> </a:t>
            </a:r>
            <a:r>
              <a:rPr lang="en-US" sz="1900" dirty="0" err="1">
                <a:solidFill>
                  <a:srgbClr val="555555"/>
                </a:solidFill>
                <a:highlight>
                  <a:srgbClr val="FFFFFF"/>
                </a:highlight>
              </a:rPr>
              <a:t>kiểm</a:t>
            </a:r>
            <a:r>
              <a:rPr lang="en-US" sz="1900" dirty="0">
                <a:solidFill>
                  <a:srgbClr val="555555"/>
                </a:solidFill>
                <a:highlight>
                  <a:srgbClr val="FFFFFF"/>
                </a:highlight>
              </a:rPr>
              <a:t> </a:t>
            </a:r>
            <a:r>
              <a:rPr lang="en-US" sz="1900" dirty="0" err="1">
                <a:solidFill>
                  <a:srgbClr val="555555"/>
                </a:solidFill>
                <a:highlight>
                  <a:srgbClr val="FFFFFF"/>
                </a:highlight>
              </a:rPr>
              <a:t>tra</a:t>
            </a:r>
            <a:r>
              <a:rPr lang="en-US" sz="1900" dirty="0">
                <a:solidFill>
                  <a:srgbClr val="555555"/>
                </a:solidFill>
                <a:highlight>
                  <a:srgbClr val="FFFFFF"/>
                </a:highlight>
              </a:rPr>
              <a:t> </a:t>
            </a:r>
            <a:r>
              <a:rPr lang="en-US" sz="1900" dirty="0" err="1">
                <a:solidFill>
                  <a:srgbClr val="555555"/>
                </a:solidFill>
                <a:highlight>
                  <a:srgbClr val="FFFFFF"/>
                </a:highlight>
              </a:rPr>
              <a:t>thiết</a:t>
            </a:r>
            <a:r>
              <a:rPr lang="en-US" sz="1900" dirty="0">
                <a:solidFill>
                  <a:srgbClr val="555555"/>
                </a:solidFill>
                <a:highlight>
                  <a:srgbClr val="FFFFFF"/>
                </a:highlight>
              </a:rPr>
              <a:t> </a:t>
            </a:r>
            <a:r>
              <a:rPr lang="en-US" sz="1900" dirty="0" err="1">
                <a:solidFill>
                  <a:srgbClr val="555555"/>
                </a:solidFill>
                <a:highlight>
                  <a:srgbClr val="FFFFFF"/>
                </a:highlight>
              </a:rPr>
              <a:t>yếu</a:t>
            </a:r>
            <a:r>
              <a:rPr lang="en-US" sz="1900" dirty="0">
                <a:solidFill>
                  <a:srgbClr val="555555"/>
                </a:solidFill>
                <a:highlight>
                  <a:srgbClr val="FFFFFF"/>
                </a:highlight>
              </a:rPr>
              <a:t> </a:t>
            </a:r>
            <a:r>
              <a:rPr lang="en-US" sz="1900" dirty="0" err="1">
                <a:solidFill>
                  <a:srgbClr val="555555"/>
                </a:solidFill>
                <a:highlight>
                  <a:srgbClr val="FFFFFF"/>
                </a:highlight>
              </a:rPr>
              <a:t>là</a:t>
            </a:r>
            <a:r>
              <a:rPr lang="en-US" sz="1900" dirty="0">
                <a:solidFill>
                  <a:srgbClr val="555555"/>
                </a:solidFill>
                <a:highlight>
                  <a:srgbClr val="FFFFFF"/>
                </a:highlight>
              </a:rPr>
              <a:t> </a:t>
            </a:r>
            <a:r>
              <a:rPr lang="en-US" sz="1900" dirty="0" err="1">
                <a:solidFill>
                  <a:srgbClr val="555555"/>
                </a:solidFill>
                <a:highlight>
                  <a:srgbClr val="FFFFFF"/>
                </a:highlight>
              </a:rPr>
              <a:t>những</a:t>
            </a:r>
            <a:r>
              <a:rPr lang="en-US" sz="1900" dirty="0">
                <a:solidFill>
                  <a:srgbClr val="555555"/>
                </a:solidFill>
                <a:highlight>
                  <a:srgbClr val="FFFFFF"/>
                </a:highlight>
              </a:rPr>
              <a:t> </a:t>
            </a:r>
            <a:r>
              <a:rPr lang="en-US" sz="1900" dirty="0" err="1">
                <a:solidFill>
                  <a:srgbClr val="555555"/>
                </a:solidFill>
                <a:highlight>
                  <a:srgbClr val="FFFFFF"/>
                </a:highlight>
              </a:rPr>
              <a:t>điểm</a:t>
            </a:r>
            <a:r>
              <a:rPr lang="en-US" sz="1900" dirty="0">
                <a:solidFill>
                  <a:srgbClr val="555555"/>
                </a:solidFill>
                <a:highlight>
                  <a:srgbClr val="FFFFFF"/>
                </a:highlight>
              </a:rPr>
              <a:t> </a:t>
            </a:r>
            <a:r>
              <a:rPr lang="en-US" sz="1900" dirty="0" err="1">
                <a:solidFill>
                  <a:srgbClr val="555555"/>
                </a:solidFill>
                <a:highlight>
                  <a:srgbClr val="FFFFFF"/>
                </a:highlight>
              </a:rPr>
              <a:t>thường</a:t>
            </a:r>
            <a:r>
              <a:rPr lang="en-US" sz="1900" dirty="0">
                <a:solidFill>
                  <a:srgbClr val="555555"/>
                </a:solidFill>
                <a:highlight>
                  <a:srgbClr val="FFFFFF"/>
                </a:highlight>
              </a:rPr>
              <a:t> </a:t>
            </a:r>
            <a:r>
              <a:rPr lang="en-US" sz="1900" dirty="0" err="1">
                <a:solidFill>
                  <a:srgbClr val="555555"/>
                </a:solidFill>
                <a:highlight>
                  <a:srgbClr val="FFFFFF"/>
                </a:highlight>
              </a:rPr>
              <a:t>xảy</a:t>
            </a:r>
            <a:r>
              <a:rPr lang="en-US" sz="1900" dirty="0">
                <a:solidFill>
                  <a:srgbClr val="555555"/>
                </a:solidFill>
                <a:highlight>
                  <a:srgbClr val="FFFFFF"/>
                </a:highlight>
              </a:rPr>
              <a:t> </a:t>
            </a:r>
            <a:r>
              <a:rPr lang="en-US" sz="1900" dirty="0" err="1">
                <a:solidFill>
                  <a:srgbClr val="555555"/>
                </a:solidFill>
                <a:highlight>
                  <a:srgbClr val="FFFFFF"/>
                </a:highlight>
              </a:rPr>
              <a:t>ra</a:t>
            </a:r>
            <a:r>
              <a:rPr lang="en-US" sz="1900" dirty="0">
                <a:solidFill>
                  <a:srgbClr val="555555"/>
                </a:solidFill>
                <a:highlight>
                  <a:srgbClr val="FFFFFF"/>
                </a:highlight>
              </a:rPr>
              <a:t> </a:t>
            </a:r>
            <a:r>
              <a:rPr lang="en-US" sz="1900" dirty="0" err="1">
                <a:solidFill>
                  <a:srgbClr val="555555"/>
                </a:solidFill>
                <a:highlight>
                  <a:srgbClr val="FFFFFF"/>
                </a:highlight>
              </a:rPr>
              <a:t>thiếu</a:t>
            </a:r>
            <a:r>
              <a:rPr lang="en-US" sz="1900" dirty="0">
                <a:solidFill>
                  <a:srgbClr val="555555"/>
                </a:solidFill>
                <a:highlight>
                  <a:srgbClr val="FFFFFF"/>
                </a:highlight>
              </a:rPr>
              <a:t> </a:t>
            </a:r>
            <a:r>
              <a:rPr lang="en-US" sz="1900" dirty="0" err="1">
                <a:solidFill>
                  <a:srgbClr val="555555"/>
                </a:solidFill>
                <a:highlight>
                  <a:srgbClr val="FFFFFF"/>
                </a:highlight>
              </a:rPr>
              <a:t>sót</a:t>
            </a:r>
            <a:r>
              <a:rPr lang="en-US" sz="1900" dirty="0">
                <a:solidFill>
                  <a:srgbClr val="555555"/>
                </a:solidFill>
                <a:highlight>
                  <a:srgbClr val="FFFFFF"/>
                </a:highlight>
              </a:rPr>
              <a:t>, </a:t>
            </a:r>
            <a:r>
              <a:rPr lang="en-US" sz="1900" dirty="0" err="1">
                <a:solidFill>
                  <a:srgbClr val="555555"/>
                </a:solidFill>
                <a:highlight>
                  <a:srgbClr val="FFFFFF"/>
                </a:highlight>
              </a:rPr>
              <a:t>hạn</a:t>
            </a:r>
            <a:r>
              <a:rPr lang="en-US" sz="1900" dirty="0">
                <a:solidFill>
                  <a:srgbClr val="555555"/>
                </a:solidFill>
                <a:highlight>
                  <a:srgbClr val="FFFFFF"/>
                </a:highlight>
              </a:rPr>
              <a:t> </a:t>
            </a:r>
            <a:r>
              <a:rPr lang="en-US" sz="1900" dirty="0" err="1">
                <a:solidFill>
                  <a:srgbClr val="555555"/>
                </a:solidFill>
                <a:highlight>
                  <a:srgbClr val="FFFFFF"/>
                </a:highlight>
              </a:rPr>
              <a:t>chế</a:t>
            </a:r>
            <a:r>
              <a:rPr lang="en-US" sz="1900" dirty="0">
                <a:solidFill>
                  <a:srgbClr val="555555"/>
                </a:solidFill>
                <a:highlight>
                  <a:srgbClr val="FFFFFF"/>
                </a:highlight>
              </a:rPr>
              <a:t> </a:t>
            </a:r>
            <a:r>
              <a:rPr lang="en-US" sz="1900" dirty="0" err="1">
                <a:solidFill>
                  <a:srgbClr val="555555"/>
                </a:solidFill>
                <a:highlight>
                  <a:srgbClr val="FFFFFF"/>
                </a:highlight>
              </a:rPr>
              <a:t>và</a:t>
            </a:r>
            <a:r>
              <a:rPr lang="en-US" sz="1900" dirty="0">
                <a:solidFill>
                  <a:srgbClr val="555555"/>
                </a:solidFill>
                <a:highlight>
                  <a:srgbClr val="FFFFFF"/>
                </a:highlight>
              </a:rPr>
              <a:t> </a:t>
            </a:r>
            <a:r>
              <a:rPr lang="en-US" sz="1900" dirty="0" err="1">
                <a:solidFill>
                  <a:srgbClr val="555555"/>
                </a:solidFill>
                <a:highlight>
                  <a:srgbClr val="FFFFFF"/>
                </a:highlight>
              </a:rPr>
              <a:t>khi</a:t>
            </a:r>
            <a:r>
              <a:rPr lang="en-US" sz="1900" dirty="0">
                <a:solidFill>
                  <a:srgbClr val="555555"/>
                </a:solidFill>
                <a:highlight>
                  <a:srgbClr val="FFFFFF"/>
                </a:highlight>
              </a:rPr>
              <a:t> </a:t>
            </a:r>
            <a:r>
              <a:rPr lang="en-US" sz="1900" dirty="0" err="1">
                <a:solidFill>
                  <a:srgbClr val="555555"/>
                </a:solidFill>
                <a:highlight>
                  <a:srgbClr val="FFFFFF"/>
                </a:highlight>
              </a:rPr>
              <a:t>xảy</a:t>
            </a:r>
            <a:r>
              <a:rPr lang="en-US" sz="1900" dirty="0">
                <a:solidFill>
                  <a:srgbClr val="555555"/>
                </a:solidFill>
                <a:highlight>
                  <a:srgbClr val="FFFFFF"/>
                </a:highlight>
              </a:rPr>
              <a:t> </a:t>
            </a:r>
            <a:r>
              <a:rPr lang="en-US" sz="1900" dirty="0" err="1">
                <a:solidFill>
                  <a:srgbClr val="555555"/>
                </a:solidFill>
                <a:highlight>
                  <a:srgbClr val="FFFFFF"/>
                </a:highlight>
              </a:rPr>
              <a:t>ra</a:t>
            </a:r>
            <a:r>
              <a:rPr lang="en-US" sz="1900" dirty="0">
                <a:solidFill>
                  <a:srgbClr val="555555"/>
                </a:solidFill>
                <a:highlight>
                  <a:srgbClr val="FFFFFF"/>
                </a:highlight>
              </a:rPr>
              <a:t> </a:t>
            </a:r>
            <a:r>
              <a:rPr lang="en-US" sz="1900" dirty="0" err="1">
                <a:solidFill>
                  <a:srgbClr val="555555"/>
                </a:solidFill>
                <a:highlight>
                  <a:srgbClr val="FFFFFF"/>
                </a:highlight>
              </a:rPr>
              <a:t>thì</a:t>
            </a:r>
            <a:r>
              <a:rPr lang="en-US" sz="1900" dirty="0">
                <a:solidFill>
                  <a:srgbClr val="555555"/>
                </a:solidFill>
                <a:highlight>
                  <a:srgbClr val="FFFFFF"/>
                </a:highlight>
              </a:rPr>
              <a:t> </a:t>
            </a:r>
            <a:r>
              <a:rPr lang="en-US" sz="1900" dirty="0" err="1">
                <a:solidFill>
                  <a:srgbClr val="555555"/>
                </a:solidFill>
                <a:highlight>
                  <a:srgbClr val="FFFFFF"/>
                </a:highlight>
              </a:rPr>
              <a:t>thường</a:t>
            </a:r>
            <a:r>
              <a:rPr lang="en-US" sz="1900" dirty="0">
                <a:solidFill>
                  <a:srgbClr val="555555"/>
                </a:solidFill>
                <a:highlight>
                  <a:srgbClr val="FFFFFF"/>
                </a:highlight>
              </a:rPr>
              <a:t> </a:t>
            </a:r>
            <a:r>
              <a:rPr lang="en-US" sz="1900" dirty="0" err="1">
                <a:solidFill>
                  <a:srgbClr val="555555"/>
                </a:solidFill>
                <a:highlight>
                  <a:srgbClr val="FFFFFF"/>
                </a:highlight>
              </a:rPr>
              <a:t>có</a:t>
            </a:r>
            <a:r>
              <a:rPr lang="en-US" sz="1900" dirty="0">
                <a:solidFill>
                  <a:srgbClr val="555555"/>
                </a:solidFill>
                <a:highlight>
                  <a:srgbClr val="FFFFFF"/>
                </a:highlight>
              </a:rPr>
              <a:t> </a:t>
            </a:r>
            <a:r>
              <a:rPr lang="en-US" sz="1900" dirty="0" err="1">
                <a:solidFill>
                  <a:srgbClr val="555555"/>
                </a:solidFill>
                <a:highlight>
                  <a:srgbClr val="FFFFFF"/>
                </a:highlight>
              </a:rPr>
              <a:t>ảnh</a:t>
            </a:r>
            <a:r>
              <a:rPr lang="en-US" sz="1900" dirty="0">
                <a:solidFill>
                  <a:srgbClr val="555555"/>
                </a:solidFill>
                <a:highlight>
                  <a:srgbClr val="FFFFFF"/>
                </a:highlight>
              </a:rPr>
              <a:t> </a:t>
            </a:r>
            <a:r>
              <a:rPr lang="en-US" sz="1900" dirty="0" err="1">
                <a:solidFill>
                  <a:srgbClr val="555555"/>
                </a:solidFill>
                <a:highlight>
                  <a:srgbClr val="FFFFFF"/>
                </a:highlight>
              </a:rPr>
              <a:t>hưởng</a:t>
            </a:r>
            <a:r>
              <a:rPr lang="en-US" sz="1900" dirty="0">
                <a:solidFill>
                  <a:srgbClr val="555555"/>
                </a:solidFill>
                <a:highlight>
                  <a:srgbClr val="FFFFFF"/>
                </a:highlight>
              </a:rPr>
              <a:t> </a:t>
            </a:r>
            <a:r>
              <a:rPr lang="en-US" sz="1900" dirty="0" err="1">
                <a:solidFill>
                  <a:srgbClr val="555555"/>
                </a:solidFill>
                <a:highlight>
                  <a:srgbClr val="FFFFFF"/>
                </a:highlight>
              </a:rPr>
              <a:t>lớn</a:t>
            </a:r>
            <a:r>
              <a:rPr lang="en-US" sz="1900" dirty="0">
                <a:solidFill>
                  <a:srgbClr val="555555"/>
                </a:solidFill>
                <a:highlight>
                  <a:srgbClr val="FFFFFF"/>
                </a:highlight>
              </a:rPr>
              <a:t> </a:t>
            </a:r>
            <a:r>
              <a:rPr lang="en-US" sz="1900" dirty="0" err="1">
                <a:solidFill>
                  <a:srgbClr val="555555"/>
                </a:solidFill>
                <a:highlight>
                  <a:srgbClr val="FFFFFF"/>
                </a:highlight>
              </a:rPr>
              <a:t>tới</a:t>
            </a:r>
            <a:r>
              <a:rPr lang="en-US" sz="1900" dirty="0">
                <a:solidFill>
                  <a:srgbClr val="555555"/>
                </a:solidFill>
                <a:highlight>
                  <a:srgbClr val="FFFFFF"/>
                </a:highlight>
              </a:rPr>
              <a:t> </a:t>
            </a:r>
            <a:r>
              <a:rPr lang="en-US" sz="1900" dirty="0" err="1">
                <a:solidFill>
                  <a:srgbClr val="555555"/>
                </a:solidFill>
                <a:highlight>
                  <a:srgbClr val="FFFFFF"/>
                </a:highlight>
              </a:rPr>
              <a:t>kết</a:t>
            </a:r>
            <a:r>
              <a:rPr lang="en-US" sz="1900" dirty="0">
                <a:solidFill>
                  <a:srgbClr val="555555"/>
                </a:solidFill>
                <a:highlight>
                  <a:srgbClr val="FFFFFF"/>
                </a:highlight>
              </a:rPr>
              <a:t> </a:t>
            </a:r>
            <a:r>
              <a:rPr lang="en-US" sz="1900" dirty="0" err="1">
                <a:solidFill>
                  <a:srgbClr val="555555"/>
                </a:solidFill>
                <a:highlight>
                  <a:srgbClr val="FFFFFF"/>
                </a:highlight>
              </a:rPr>
              <a:t>quả</a:t>
            </a:r>
            <a:r>
              <a:rPr lang="en-US" sz="1900" dirty="0">
                <a:solidFill>
                  <a:srgbClr val="555555"/>
                </a:solidFill>
                <a:highlight>
                  <a:srgbClr val="FFFFFF"/>
                </a:highlight>
              </a:rPr>
              <a:t> </a:t>
            </a:r>
            <a:r>
              <a:rPr lang="en-US" sz="1900" dirty="0" err="1">
                <a:solidFill>
                  <a:srgbClr val="555555"/>
                </a:solidFill>
                <a:highlight>
                  <a:srgbClr val="FFFFFF"/>
                </a:highlight>
              </a:rPr>
              <a:t>hoạt</a:t>
            </a:r>
            <a:r>
              <a:rPr lang="en-US" sz="1900" dirty="0">
                <a:solidFill>
                  <a:srgbClr val="555555"/>
                </a:solidFill>
                <a:highlight>
                  <a:srgbClr val="FFFFFF"/>
                </a:highlight>
              </a:rPr>
              <a:t> </a:t>
            </a:r>
            <a:r>
              <a:rPr lang="en-US" sz="1900" dirty="0" err="1">
                <a:solidFill>
                  <a:srgbClr val="555555"/>
                </a:solidFill>
                <a:highlight>
                  <a:srgbClr val="FFFFFF"/>
                </a:highlight>
              </a:rPr>
              <a:t>động</a:t>
            </a:r>
            <a:r>
              <a:rPr lang="en-US" sz="1900" dirty="0">
                <a:solidFill>
                  <a:srgbClr val="555555"/>
                </a:solidFill>
                <a:highlight>
                  <a:srgbClr val="FFFFFF"/>
                </a:highlight>
              </a:rPr>
              <a:t> </a:t>
            </a:r>
            <a:r>
              <a:rPr lang="en-US" sz="1900" dirty="0" err="1">
                <a:solidFill>
                  <a:srgbClr val="555555"/>
                </a:solidFill>
                <a:highlight>
                  <a:srgbClr val="FFFFFF"/>
                </a:highlight>
              </a:rPr>
              <a:t>của</a:t>
            </a:r>
            <a:r>
              <a:rPr lang="en-US" sz="1900" dirty="0">
                <a:solidFill>
                  <a:srgbClr val="555555"/>
                </a:solidFill>
                <a:highlight>
                  <a:srgbClr val="FFFFFF"/>
                </a:highlight>
              </a:rPr>
              <a:t> </a:t>
            </a:r>
            <a:r>
              <a:rPr lang="en-US" sz="1900" dirty="0" err="1">
                <a:solidFill>
                  <a:srgbClr val="555555"/>
                </a:solidFill>
                <a:highlight>
                  <a:srgbClr val="FFFFFF"/>
                </a:highlight>
              </a:rPr>
              <a:t>doanh</a:t>
            </a:r>
            <a:r>
              <a:rPr lang="en-US" sz="1900" dirty="0">
                <a:solidFill>
                  <a:srgbClr val="555555"/>
                </a:solidFill>
                <a:highlight>
                  <a:srgbClr val="FFFFFF"/>
                </a:highlight>
              </a:rPr>
              <a:t> </a:t>
            </a:r>
            <a:r>
              <a:rPr lang="en-US" sz="1900" dirty="0" err="1">
                <a:solidFill>
                  <a:srgbClr val="555555"/>
                </a:solidFill>
                <a:highlight>
                  <a:srgbClr val="FFFFFF"/>
                </a:highlight>
              </a:rPr>
              <a:t>nghiệp</a:t>
            </a:r>
            <a:endParaRPr sz="3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5b05dcc99a_1_73"/>
          <p:cNvSpPr txBox="1">
            <a:spLocks noGrp="1"/>
          </p:cNvSpPr>
          <p:nvPr>
            <p:ph type="ctrTitle"/>
          </p:nvPr>
        </p:nvSpPr>
        <p:spPr>
          <a:xfrm>
            <a:off x="630118" y="1288844"/>
            <a:ext cx="10495800" cy="725083"/>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t>CÁC HÌNH THỨC KIỂM TRA</a:t>
            </a:r>
            <a:endParaRPr sz="3600" dirty="0"/>
          </a:p>
        </p:txBody>
      </p:sp>
      <p:sp>
        <p:nvSpPr>
          <p:cNvPr id="702" name="Google Shape;702;g15b05dcc99a_1_73"/>
          <p:cNvSpPr txBox="1">
            <a:spLocks noGrp="1"/>
          </p:cNvSpPr>
          <p:nvPr>
            <p:ph type="subTitle" idx="1"/>
          </p:nvPr>
        </p:nvSpPr>
        <p:spPr>
          <a:xfrm>
            <a:off x="630118" y="2265403"/>
            <a:ext cx="10495800" cy="2327193"/>
          </a:xfrm>
          <a:prstGeom prst="rect">
            <a:avLst/>
          </a:prstGeom>
        </p:spPr>
        <p:txBody>
          <a:bodyPr spcFirstLastPara="1" wrap="square" lIns="91425" tIns="45700" rIns="91425" bIns="45700" anchor="t" anchorCtr="0">
            <a:normAutofit fontScale="92500" lnSpcReduction="20000"/>
          </a:bodyPr>
          <a:lstStyle/>
          <a:p>
            <a:pPr marL="457200" lvl="0" indent="0" algn="l" rtl="0">
              <a:spcBef>
                <a:spcPts val="1000"/>
              </a:spcBef>
              <a:spcAft>
                <a:spcPts val="0"/>
              </a:spcAft>
              <a:buNone/>
            </a:pPr>
            <a:r>
              <a:rPr lang="en-US" dirty="0" err="1"/>
              <a:t>Kiểm</a:t>
            </a:r>
            <a:r>
              <a:rPr lang="en-US" dirty="0"/>
              <a:t> </a:t>
            </a:r>
            <a:r>
              <a:rPr lang="en-US" dirty="0" err="1"/>
              <a:t>tra</a:t>
            </a:r>
            <a:r>
              <a:rPr lang="en-US" dirty="0"/>
              <a:t> </a:t>
            </a:r>
            <a:r>
              <a:rPr lang="en-US" dirty="0" err="1"/>
              <a:t>sau</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a:t>
            </a:r>
            <a:r>
              <a:rPr lang="en-US" dirty="0" err="1"/>
              <a:t>kế</a:t>
            </a:r>
            <a:r>
              <a:rPr lang="en-US" dirty="0"/>
              <a:t> </a:t>
            </a:r>
            <a:r>
              <a:rPr lang="en-US" dirty="0" err="1"/>
              <a:t>hoạch</a:t>
            </a:r>
            <a:endParaRPr dirty="0"/>
          </a:p>
          <a:p>
            <a:pPr marL="457200" lvl="0" indent="0" algn="l" rtl="0">
              <a:spcBef>
                <a:spcPts val="1000"/>
              </a:spcBef>
              <a:spcAft>
                <a:spcPts val="0"/>
              </a:spcAft>
              <a:buNone/>
            </a:pPr>
            <a:r>
              <a:rPr lang="en-US" dirty="0" err="1"/>
              <a:t>Kiểm</a:t>
            </a:r>
            <a:r>
              <a:rPr lang="en-US" dirty="0"/>
              <a:t> </a:t>
            </a:r>
            <a:r>
              <a:rPr lang="en-US" dirty="0" err="1"/>
              <a:t>tra</a:t>
            </a:r>
            <a:r>
              <a:rPr lang="en-US" dirty="0"/>
              <a:t> </a:t>
            </a:r>
            <a:r>
              <a:rPr lang="en-US" dirty="0" err="1"/>
              <a:t>định</a:t>
            </a:r>
            <a:r>
              <a:rPr lang="en-US" dirty="0"/>
              <a:t> </a:t>
            </a:r>
            <a:r>
              <a:rPr lang="en-US" dirty="0" err="1"/>
              <a:t>kì</a:t>
            </a:r>
            <a:endParaRPr dirty="0"/>
          </a:p>
          <a:p>
            <a:pPr marL="457200" lvl="0" indent="0" algn="l" rtl="0">
              <a:spcBef>
                <a:spcPts val="1000"/>
              </a:spcBef>
              <a:spcAft>
                <a:spcPts val="0"/>
              </a:spcAft>
              <a:buNone/>
            </a:pPr>
            <a:r>
              <a:rPr lang="en-US" dirty="0" err="1"/>
              <a:t>Kiểm</a:t>
            </a:r>
            <a:r>
              <a:rPr lang="en-US" dirty="0"/>
              <a:t> </a:t>
            </a:r>
            <a:r>
              <a:rPr lang="en-US" dirty="0" err="1"/>
              <a:t>tra</a:t>
            </a:r>
            <a:r>
              <a:rPr lang="en-US" dirty="0"/>
              <a:t> </a:t>
            </a:r>
            <a:r>
              <a:rPr lang="en-US" dirty="0" err="1"/>
              <a:t>tổng</a:t>
            </a:r>
            <a:r>
              <a:rPr lang="en-US" dirty="0"/>
              <a:t> </a:t>
            </a:r>
            <a:r>
              <a:rPr lang="en-US" dirty="0" err="1"/>
              <a:t>thể</a:t>
            </a:r>
            <a:endParaRPr dirty="0"/>
          </a:p>
          <a:p>
            <a:pPr marL="457200" lvl="0" indent="0" algn="l" rtl="0">
              <a:spcBef>
                <a:spcPts val="1000"/>
              </a:spcBef>
              <a:spcAft>
                <a:spcPts val="0"/>
              </a:spcAft>
              <a:buNone/>
            </a:pPr>
            <a:r>
              <a:rPr lang="en-US" dirty="0" err="1"/>
              <a:t>Kiểm</a:t>
            </a:r>
            <a:r>
              <a:rPr lang="en-US" dirty="0"/>
              <a:t> </a:t>
            </a:r>
            <a:r>
              <a:rPr lang="en-US" dirty="0" err="1"/>
              <a:t>tra</a:t>
            </a:r>
            <a:r>
              <a:rPr lang="en-US" dirty="0"/>
              <a:t> </a:t>
            </a:r>
            <a:r>
              <a:rPr lang="en-US" dirty="0" err="1"/>
              <a:t>nhân</a:t>
            </a:r>
            <a:r>
              <a:rPr lang="en-US" dirty="0"/>
              <a:t> </a:t>
            </a:r>
            <a:r>
              <a:rPr lang="en-US" dirty="0" err="1"/>
              <a:t>sự</a:t>
            </a:r>
            <a:endParaRPr dirty="0"/>
          </a:p>
          <a:p>
            <a:pPr marL="457200" lvl="0" indent="0" algn="l" rtl="0">
              <a:spcBef>
                <a:spcPts val="1000"/>
              </a:spcBef>
              <a:spcAft>
                <a:spcPts val="0"/>
              </a:spcAft>
              <a:buNone/>
            </a:pPr>
            <a:r>
              <a:rPr lang="en-US" dirty="0" err="1"/>
              <a:t>Kiểm</a:t>
            </a:r>
            <a:r>
              <a:rPr lang="en-US" dirty="0"/>
              <a:t> </a:t>
            </a:r>
            <a:r>
              <a:rPr lang="en-US" dirty="0" err="1"/>
              <a:t>tra</a:t>
            </a:r>
            <a:r>
              <a:rPr lang="en-US" dirty="0"/>
              <a:t> </a:t>
            </a:r>
            <a:r>
              <a:rPr lang="en-US" dirty="0" err="1"/>
              <a:t>công</a:t>
            </a:r>
            <a:r>
              <a:rPr lang="en-US" dirty="0"/>
              <a:t> </a:t>
            </a:r>
            <a:r>
              <a:rPr lang="en-US" dirty="0" err="1"/>
              <a:t>tác</a:t>
            </a:r>
            <a:r>
              <a:rPr lang="en-US" dirty="0"/>
              <a:t> </a:t>
            </a:r>
            <a:r>
              <a:rPr lang="en-US" dirty="0" err="1"/>
              <a:t>kế</a:t>
            </a:r>
            <a:r>
              <a:rPr lang="en-US" dirty="0"/>
              <a:t> </a:t>
            </a:r>
            <a:r>
              <a:rPr lang="en-US" dirty="0" err="1"/>
              <a:t>hoạch</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15b05dcc99a_0_91"/>
          <p:cNvSpPr txBox="1">
            <a:spLocks noGrp="1"/>
          </p:cNvSpPr>
          <p:nvPr>
            <p:ph type="ctrTitle"/>
          </p:nvPr>
        </p:nvSpPr>
        <p:spPr>
          <a:xfrm>
            <a:off x="691075" y="290600"/>
            <a:ext cx="10495800" cy="726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a:t>NỘI DUNG KIỂM TRA</a:t>
            </a:r>
            <a:endParaRPr sz="3600"/>
          </a:p>
        </p:txBody>
      </p:sp>
      <p:sp>
        <p:nvSpPr>
          <p:cNvPr id="708" name="Google Shape;708;g15b05dcc99a_0_91"/>
          <p:cNvSpPr txBox="1">
            <a:spLocks noGrp="1"/>
          </p:cNvSpPr>
          <p:nvPr>
            <p:ph type="subTitle" idx="1"/>
          </p:nvPr>
        </p:nvSpPr>
        <p:spPr>
          <a:xfrm>
            <a:off x="406825" y="1133325"/>
            <a:ext cx="6276900" cy="2782270"/>
          </a:xfrm>
          <a:prstGeom prst="rect">
            <a:avLst/>
          </a:prstGeom>
        </p:spPr>
        <p:txBody>
          <a:bodyPr spcFirstLastPara="1" wrap="square" lIns="91425" tIns="45700" rIns="91425" bIns="45700" anchor="t" anchorCtr="0">
            <a:noAutofit/>
          </a:bodyPr>
          <a:lstStyle/>
          <a:p>
            <a:pPr marL="457200" lvl="0" indent="-349250" algn="l" rtl="0">
              <a:spcBef>
                <a:spcPts val="1000"/>
              </a:spcBef>
              <a:spcAft>
                <a:spcPts val="0"/>
              </a:spcAft>
              <a:buClr>
                <a:schemeClr val="dk1"/>
              </a:buClr>
              <a:buSzPts val="1900"/>
              <a:buFont typeface="Arial"/>
              <a:buChar char="-"/>
            </a:pPr>
            <a:r>
              <a:rPr lang="en-US" sz="1900" dirty="0" err="1">
                <a:solidFill>
                  <a:schemeClr val="dk1"/>
                </a:solidFill>
              </a:rPr>
              <a:t>Sản</a:t>
            </a:r>
            <a:r>
              <a:rPr lang="en-US" sz="1900" dirty="0">
                <a:solidFill>
                  <a:schemeClr val="dk1"/>
                </a:solidFill>
              </a:rPr>
              <a:t> </a:t>
            </a:r>
            <a:r>
              <a:rPr lang="en-US" sz="1900" dirty="0" err="1">
                <a:solidFill>
                  <a:schemeClr val="dk1"/>
                </a:solidFill>
              </a:rPr>
              <a:t>phẩm</a:t>
            </a:r>
            <a:r>
              <a:rPr lang="en-US" sz="1900" dirty="0">
                <a:solidFill>
                  <a:schemeClr val="dk1"/>
                </a:solidFill>
              </a:rPr>
              <a:t>:</a:t>
            </a:r>
            <a:endParaRPr sz="1900" dirty="0">
              <a:solidFill>
                <a:schemeClr val="dk1"/>
              </a:solidFill>
              <a:highlight>
                <a:srgbClr val="FFFFFF"/>
              </a:highlight>
            </a:endParaRPr>
          </a:p>
          <a:p>
            <a:pPr marL="914400" lvl="0" indent="0" algn="l" rtl="0">
              <a:spcBef>
                <a:spcPts val="1000"/>
              </a:spcBef>
              <a:spcAft>
                <a:spcPts val="0"/>
              </a:spcAft>
              <a:buNone/>
            </a:pPr>
            <a:r>
              <a:rPr lang="en-US" sz="1900" dirty="0" err="1">
                <a:solidFill>
                  <a:srgbClr val="333333"/>
                </a:solidFill>
                <a:highlight>
                  <a:srgbClr val="FFFFFF"/>
                </a:highlight>
              </a:rPr>
              <a:t>Chất</a:t>
            </a:r>
            <a:r>
              <a:rPr lang="en-US" sz="1900" dirty="0">
                <a:solidFill>
                  <a:srgbClr val="333333"/>
                </a:solidFill>
                <a:highlight>
                  <a:srgbClr val="FFFFFF"/>
                </a:highlight>
              </a:rPr>
              <a:t> </a:t>
            </a:r>
            <a:r>
              <a:rPr lang="en-US" sz="1900" dirty="0" err="1">
                <a:solidFill>
                  <a:srgbClr val="333333"/>
                </a:solidFill>
                <a:highlight>
                  <a:srgbClr val="FFFFFF"/>
                </a:highlight>
              </a:rPr>
              <a:t>lượng</a:t>
            </a:r>
            <a:r>
              <a:rPr lang="en-US" sz="1900" dirty="0">
                <a:solidFill>
                  <a:srgbClr val="333333"/>
                </a:solidFill>
                <a:highlight>
                  <a:srgbClr val="FFFFFF"/>
                </a:highlight>
              </a:rPr>
              <a:t> </a:t>
            </a:r>
            <a:r>
              <a:rPr lang="en-US" sz="1900" dirty="0" err="1">
                <a:solidFill>
                  <a:srgbClr val="333333"/>
                </a:solidFill>
                <a:highlight>
                  <a:srgbClr val="FFFFFF"/>
                </a:highlight>
              </a:rPr>
              <a:t>sản</a:t>
            </a:r>
            <a:r>
              <a:rPr lang="en-US" sz="1900" dirty="0">
                <a:solidFill>
                  <a:srgbClr val="333333"/>
                </a:solidFill>
                <a:highlight>
                  <a:srgbClr val="FFFFFF"/>
                </a:highlight>
              </a:rPr>
              <a:t> </a:t>
            </a:r>
            <a:r>
              <a:rPr lang="en-US" sz="1900" dirty="0" err="1">
                <a:solidFill>
                  <a:srgbClr val="333333"/>
                </a:solidFill>
                <a:highlight>
                  <a:srgbClr val="FFFFFF"/>
                </a:highlight>
              </a:rPr>
              <a:t>phẩm</a:t>
            </a:r>
            <a:r>
              <a:rPr lang="en-US" sz="1900" dirty="0">
                <a:solidFill>
                  <a:srgbClr val="333333"/>
                </a:solidFill>
                <a:highlight>
                  <a:srgbClr val="FFFFFF"/>
                </a:highlight>
              </a:rPr>
              <a:t>.</a:t>
            </a:r>
            <a:endParaRPr sz="1900" dirty="0">
              <a:solidFill>
                <a:srgbClr val="333333"/>
              </a:solidFill>
              <a:highlight>
                <a:srgbClr val="FFFFFF"/>
              </a:highlight>
            </a:endParaRPr>
          </a:p>
          <a:p>
            <a:pPr marL="914400" lvl="0" indent="0" algn="l" rtl="0">
              <a:spcBef>
                <a:spcPts val="1000"/>
              </a:spcBef>
              <a:spcAft>
                <a:spcPts val="0"/>
              </a:spcAft>
              <a:buNone/>
            </a:pPr>
            <a:r>
              <a:rPr lang="en-US" sz="1900" dirty="0">
                <a:solidFill>
                  <a:srgbClr val="333333"/>
                </a:solidFill>
                <a:highlight>
                  <a:srgbClr val="FFFFFF"/>
                </a:highlight>
              </a:rPr>
              <a:t>Chi </a:t>
            </a:r>
            <a:r>
              <a:rPr lang="en-US" sz="1900" dirty="0" err="1">
                <a:solidFill>
                  <a:srgbClr val="333333"/>
                </a:solidFill>
                <a:highlight>
                  <a:srgbClr val="FFFFFF"/>
                </a:highlight>
              </a:rPr>
              <a:t>phí</a:t>
            </a:r>
            <a:r>
              <a:rPr lang="en-US" sz="1900" dirty="0">
                <a:solidFill>
                  <a:srgbClr val="333333"/>
                </a:solidFill>
                <a:highlight>
                  <a:srgbClr val="FFFFFF"/>
                </a:highlight>
              </a:rPr>
              <a:t> </a:t>
            </a:r>
            <a:r>
              <a:rPr lang="en-US" sz="1900" dirty="0" err="1">
                <a:solidFill>
                  <a:srgbClr val="333333"/>
                </a:solidFill>
                <a:highlight>
                  <a:srgbClr val="FFFFFF"/>
                </a:highlight>
              </a:rPr>
              <a:t>khởi</a:t>
            </a:r>
            <a:r>
              <a:rPr lang="en-US" sz="1900" dirty="0">
                <a:solidFill>
                  <a:srgbClr val="333333"/>
                </a:solidFill>
                <a:highlight>
                  <a:srgbClr val="FFFFFF"/>
                </a:highlight>
              </a:rPr>
              <a:t> </a:t>
            </a:r>
            <a:r>
              <a:rPr lang="en-US" sz="1900" dirty="0" err="1">
                <a:solidFill>
                  <a:srgbClr val="333333"/>
                </a:solidFill>
                <a:highlight>
                  <a:srgbClr val="FFFFFF"/>
                </a:highlight>
              </a:rPr>
              <a:t>chạy</a:t>
            </a:r>
            <a:r>
              <a:rPr lang="en-US" sz="1900" dirty="0">
                <a:solidFill>
                  <a:srgbClr val="333333"/>
                </a:solidFill>
                <a:highlight>
                  <a:srgbClr val="FFFFFF"/>
                </a:highlight>
              </a:rPr>
              <a:t> </a:t>
            </a:r>
            <a:r>
              <a:rPr lang="en-US" sz="1900" dirty="0" err="1">
                <a:solidFill>
                  <a:srgbClr val="333333"/>
                </a:solidFill>
                <a:highlight>
                  <a:srgbClr val="FFFFFF"/>
                </a:highlight>
              </a:rPr>
              <a:t>sản</a:t>
            </a:r>
            <a:r>
              <a:rPr lang="en-US" sz="1900" dirty="0">
                <a:solidFill>
                  <a:srgbClr val="333333"/>
                </a:solidFill>
                <a:highlight>
                  <a:srgbClr val="FFFFFF"/>
                </a:highlight>
              </a:rPr>
              <a:t> </a:t>
            </a:r>
            <a:r>
              <a:rPr lang="en-US" sz="1900" dirty="0" err="1">
                <a:solidFill>
                  <a:srgbClr val="333333"/>
                </a:solidFill>
                <a:highlight>
                  <a:srgbClr val="FFFFFF"/>
                </a:highlight>
              </a:rPr>
              <a:t>phẩm</a:t>
            </a:r>
            <a:r>
              <a:rPr lang="en-US" sz="1900" dirty="0">
                <a:solidFill>
                  <a:srgbClr val="333333"/>
                </a:solidFill>
                <a:highlight>
                  <a:srgbClr val="FFFFFF"/>
                </a:highlight>
              </a:rPr>
              <a:t>.</a:t>
            </a:r>
            <a:endParaRPr sz="1900" dirty="0">
              <a:solidFill>
                <a:srgbClr val="333333"/>
              </a:solidFill>
              <a:highlight>
                <a:srgbClr val="FFFFFF"/>
              </a:highlight>
            </a:endParaRPr>
          </a:p>
          <a:p>
            <a:pPr marL="457200" lvl="0" indent="-349250" algn="l" rtl="0">
              <a:spcBef>
                <a:spcPts val="1000"/>
              </a:spcBef>
              <a:spcAft>
                <a:spcPts val="0"/>
              </a:spcAft>
              <a:buClr>
                <a:srgbClr val="333333"/>
              </a:buClr>
              <a:buSzPts val="1900"/>
              <a:buFont typeface="Arial"/>
              <a:buChar char="-"/>
            </a:pPr>
            <a:r>
              <a:rPr lang="en-US" sz="1900" dirty="0">
                <a:solidFill>
                  <a:srgbClr val="333333"/>
                </a:solidFill>
                <a:highlight>
                  <a:srgbClr val="FFFFFF"/>
                </a:highlight>
              </a:rPr>
              <a:t>Marketing:</a:t>
            </a:r>
          </a:p>
          <a:p>
            <a:pPr marL="565150" lvl="1" indent="0" algn="l">
              <a:spcBef>
                <a:spcPts val="1000"/>
              </a:spcBef>
              <a:buClr>
                <a:srgbClr val="333333"/>
              </a:buClr>
              <a:buSzPts val="1900"/>
            </a:pPr>
            <a:r>
              <a:rPr lang="en-US" sz="1500" dirty="0">
                <a:solidFill>
                  <a:srgbClr val="333333"/>
                </a:solidFill>
                <a:highlight>
                  <a:srgbClr val="FFFFFF"/>
                </a:highlight>
              </a:rPr>
              <a:t>	</a:t>
            </a:r>
            <a:r>
              <a:rPr lang="en-US" sz="1800" dirty="0" err="1">
                <a:solidFill>
                  <a:srgbClr val="333333"/>
                </a:solidFill>
                <a:highlight>
                  <a:srgbClr val="FFFFFF"/>
                </a:highlight>
              </a:rPr>
              <a:t>Doanh</a:t>
            </a:r>
            <a:r>
              <a:rPr lang="en-US" sz="1800" dirty="0">
                <a:solidFill>
                  <a:srgbClr val="333333"/>
                </a:solidFill>
                <a:highlight>
                  <a:srgbClr val="FFFFFF"/>
                </a:highlight>
              </a:rPr>
              <a:t> </a:t>
            </a:r>
            <a:r>
              <a:rPr lang="en-US" sz="1800" dirty="0" err="1">
                <a:solidFill>
                  <a:srgbClr val="333333"/>
                </a:solidFill>
                <a:highlight>
                  <a:srgbClr val="FFFFFF"/>
                </a:highlight>
              </a:rPr>
              <a:t>thu</a:t>
            </a:r>
            <a:r>
              <a:rPr lang="en-US" sz="1800" dirty="0">
                <a:solidFill>
                  <a:srgbClr val="333333"/>
                </a:solidFill>
                <a:highlight>
                  <a:srgbClr val="FFFFFF"/>
                </a:highlight>
              </a:rPr>
              <a:t>.</a:t>
            </a:r>
            <a:endParaRPr sz="1800" dirty="0">
              <a:solidFill>
                <a:srgbClr val="333333"/>
              </a:solidFill>
              <a:highlight>
                <a:srgbClr val="FFFFFF"/>
              </a:highlight>
            </a:endParaRPr>
          </a:p>
          <a:p>
            <a:pPr marL="914400" lvl="0" indent="0" algn="l" rtl="0">
              <a:spcBef>
                <a:spcPts val="1000"/>
              </a:spcBef>
              <a:spcAft>
                <a:spcPts val="0"/>
              </a:spcAft>
              <a:buNone/>
            </a:pPr>
            <a:r>
              <a:rPr lang="en-US" sz="1900" dirty="0" err="1">
                <a:solidFill>
                  <a:srgbClr val="333333"/>
                </a:solidFill>
                <a:highlight>
                  <a:srgbClr val="FFFFFF"/>
                </a:highlight>
              </a:rPr>
              <a:t>Mức</a:t>
            </a:r>
            <a:r>
              <a:rPr lang="en-US" sz="1900" dirty="0">
                <a:solidFill>
                  <a:srgbClr val="333333"/>
                </a:solidFill>
                <a:highlight>
                  <a:srgbClr val="FFFFFF"/>
                </a:highlight>
              </a:rPr>
              <a:t> </a:t>
            </a:r>
            <a:r>
              <a:rPr lang="en-US" sz="1900" dirty="0" err="1">
                <a:solidFill>
                  <a:srgbClr val="333333"/>
                </a:solidFill>
                <a:highlight>
                  <a:srgbClr val="FFFFFF"/>
                </a:highlight>
              </a:rPr>
              <a:t>độ</a:t>
            </a:r>
            <a:r>
              <a:rPr lang="en-US" sz="1900" dirty="0">
                <a:solidFill>
                  <a:srgbClr val="333333"/>
                </a:solidFill>
                <a:highlight>
                  <a:srgbClr val="FFFFFF"/>
                </a:highlight>
              </a:rPr>
              <a:t> </a:t>
            </a:r>
            <a:r>
              <a:rPr lang="en-US" sz="1900" dirty="0" err="1">
                <a:solidFill>
                  <a:srgbClr val="333333"/>
                </a:solidFill>
                <a:highlight>
                  <a:srgbClr val="FFFFFF"/>
                </a:highlight>
              </a:rPr>
              <a:t>hài</a:t>
            </a:r>
            <a:r>
              <a:rPr lang="en-US" sz="1900" dirty="0">
                <a:solidFill>
                  <a:srgbClr val="333333"/>
                </a:solidFill>
                <a:highlight>
                  <a:srgbClr val="FFFFFF"/>
                </a:highlight>
              </a:rPr>
              <a:t> </a:t>
            </a:r>
            <a:r>
              <a:rPr lang="en-US" sz="1900" dirty="0" err="1">
                <a:solidFill>
                  <a:srgbClr val="333333"/>
                </a:solidFill>
                <a:highlight>
                  <a:srgbClr val="FFFFFF"/>
                </a:highlight>
              </a:rPr>
              <a:t>lòng</a:t>
            </a:r>
            <a:r>
              <a:rPr lang="en-US" sz="1900" dirty="0">
                <a:solidFill>
                  <a:srgbClr val="333333"/>
                </a:solidFill>
                <a:highlight>
                  <a:srgbClr val="FFFFFF"/>
                </a:highlight>
              </a:rPr>
              <a:t> </a:t>
            </a:r>
            <a:r>
              <a:rPr lang="en-US" sz="1900" dirty="0" err="1">
                <a:solidFill>
                  <a:srgbClr val="333333"/>
                </a:solidFill>
                <a:highlight>
                  <a:srgbClr val="FFFFFF"/>
                </a:highlight>
              </a:rPr>
              <a:t>của</a:t>
            </a:r>
            <a:r>
              <a:rPr lang="en-US" sz="1900" dirty="0">
                <a:solidFill>
                  <a:srgbClr val="333333"/>
                </a:solidFill>
                <a:highlight>
                  <a:srgbClr val="FFFFFF"/>
                </a:highlight>
              </a:rPr>
              <a:t> </a:t>
            </a:r>
            <a:r>
              <a:rPr lang="en-US" sz="1900" dirty="0" err="1">
                <a:solidFill>
                  <a:srgbClr val="333333"/>
                </a:solidFill>
                <a:highlight>
                  <a:srgbClr val="FFFFFF"/>
                </a:highlight>
              </a:rPr>
              <a:t>người</a:t>
            </a:r>
            <a:r>
              <a:rPr lang="en-US" sz="1900" dirty="0">
                <a:solidFill>
                  <a:srgbClr val="333333"/>
                </a:solidFill>
                <a:highlight>
                  <a:srgbClr val="FFFFFF"/>
                </a:highlight>
              </a:rPr>
              <a:t> </a:t>
            </a:r>
            <a:r>
              <a:rPr lang="en-US" sz="1900" dirty="0" err="1">
                <a:solidFill>
                  <a:srgbClr val="333333"/>
                </a:solidFill>
                <a:highlight>
                  <a:srgbClr val="FFFFFF"/>
                </a:highlight>
              </a:rPr>
              <a:t>tiêu</a:t>
            </a:r>
            <a:r>
              <a:rPr lang="en-US" sz="1900" dirty="0">
                <a:solidFill>
                  <a:srgbClr val="333333"/>
                </a:solidFill>
                <a:highlight>
                  <a:srgbClr val="FFFFFF"/>
                </a:highlight>
              </a:rPr>
              <a:t> </a:t>
            </a:r>
            <a:r>
              <a:rPr lang="en-US" sz="1900" dirty="0" err="1">
                <a:solidFill>
                  <a:srgbClr val="333333"/>
                </a:solidFill>
                <a:highlight>
                  <a:srgbClr val="FFFFFF"/>
                </a:highlight>
              </a:rPr>
              <a:t>dùng</a:t>
            </a:r>
            <a:r>
              <a:rPr lang="en-US" sz="1900" dirty="0">
                <a:solidFill>
                  <a:srgbClr val="333333"/>
                </a:solidFill>
                <a:highlight>
                  <a:srgbClr val="FFFFFF"/>
                </a:highlight>
              </a:rPr>
              <a:t>.</a:t>
            </a:r>
            <a:endParaRPr sz="1900" dirty="0">
              <a:solidFill>
                <a:srgbClr val="333333"/>
              </a:solidFill>
              <a:highlight>
                <a:srgbClr val="FFFFFF"/>
              </a:highlight>
            </a:endParaRPr>
          </a:p>
        </p:txBody>
      </p:sp>
      <p:sp>
        <p:nvSpPr>
          <p:cNvPr id="709" name="Google Shape;709;g15b05dcc99a_0_91"/>
          <p:cNvSpPr txBox="1"/>
          <p:nvPr/>
        </p:nvSpPr>
        <p:spPr>
          <a:xfrm>
            <a:off x="6051390" y="1133325"/>
            <a:ext cx="5187000" cy="2782270"/>
          </a:xfrm>
          <a:prstGeom prst="rect">
            <a:avLst/>
          </a:prstGeom>
          <a:noFill/>
          <a:ln>
            <a:noFill/>
          </a:ln>
        </p:spPr>
        <p:txBody>
          <a:bodyPr spcFirstLastPara="1" wrap="square" lIns="91425" tIns="91425" rIns="91425" bIns="91425" anchor="t" anchorCtr="0">
            <a:spAutoFit/>
          </a:bodyPr>
          <a:lstStyle/>
          <a:p>
            <a:pPr marL="457200" lvl="0" indent="-342900" algn="l" rtl="0">
              <a:lnSpc>
                <a:spcPct val="110000"/>
              </a:lnSpc>
              <a:spcBef>
                <a:spcPts val="1000"/>
              </a:spcBef>
              <a:spcAft>
                <a:spcPts val="0"/>
              </a:spcAft>
              <a:buClr>
                <a:srgbClr val="333333"/>
              </a:buClr>
              <a:buSzPts val="1800"/>
              <a:buFont typeface="Arial"/>
              <a:buChar char="-"/>
            </a:pPr>
            <a:r>
              <a:rPr lang="en-US" sz="1800" dirty="0" err="1">
                <a:solidFill>
                  <a:srgbClr val="333333"/>
                </a:solidFill>
                <a:highlight>
                  <a:srgbClr val="FFFFFF"/>
                </a:highlight>
              </a:rPr>
              <a:t>Quản</a:t>
            </a:r>
            <a:r>
              <a:rPr lang="en-US" sz="1800" dirty="0">
                <a:solidFill>
                  <a:srgbClr val="333333"/>
                </a:solidFill>
                <a:highlight>
                  <a:srgbClr val="FFFFFF"/>
                </a:highlight>
              </a:rPr>
              <a:t> </a:t>
            </a:r>
            <a:r>
              <a:rPr lang="en-US" sz="1800" dirty="0" err="1">
                <a:solidFill>
                  <a:srgbClr val="333333"/>
                </a:solidFill>
                <a:highlight>
                  <a:srgbClr val="FFFFFF"/>
                </a:highlight>
              </a:rPr>
              <a:t>trị</a:t>
            </a:r>
            <a:r>
              <a:rPr lang="en-US" sz="1800" dirty="0">
                <a:solidFill>
                  <a:srgbClr val="333333"/>
                </a:solidFill>
                <a:highlight>
                  <a:srgbClr val="FFFFFF"/>
                </a:highlight>
              </a:rPr>
              <a:t> </a:t>
            </a:r>
            <a:r>
              <a:rPr lang="en-US" sz="1800" dirty="0" err="1">
                <a:solidFill>
                  <a:srgbClr val="333333"/>
                </a:solidFill>
                <a:highlight>
                  <a:srgbClr val="FFFFFF"/>
                </a:highlight>
              </a:rPr>
              <a:t>nhân</a:t>
            </a:r>
            <a:r>
              <a:rPr lang="en-US" sz="1800" dirty="0">
                <a:solidFill>
                  <a:srgbClr val="333333"/>
                </a:solidFill>
                <a:highlight>
                  <a:srgbClr val="FFFFFF"/>
                </a:highlight>
              </a:rPr>
              <a:t> </a:t>
            </a:r>
            <a:r>
              <a:rPr lang="en-US" sz="1800" dirty="0" err="1">
                <a:solidFill>
                  <a:srgbClr val="333333"/>
                </a:solidFill>
                <a:highlight>
                  <a:srgbClr val="FFFFFF"/>
                </a:highlight>
              </a:rPr>
              <a:t>sự</a:t>
            </a:r>
            <a:r>
              <a:rPr lang="en-US" sz="1800" dirty="0">
                <a:solidFill>
                  <a:srgbClr val="333333"/>
                </a:solidFill>
                <a:highlight>
                  <a:srgbClr val="FFFFFF"/>
                </a:highlight>
              </a:rPr>
              <a:t>:</a:t>
            </a:r>
            <a:endParaRPr sz="1800" dirty="0">
              <a:solidFill>
                <a:srgbClr val="333333"/>
              </a:solidFill>
              <a:highlight>
                <a:srgbClr val="FFFFFF"/>
              </a:highlight>
            </a:endParaRPr>
          </a:p>
          <a:p>
            <a:pPr marL="914400" lvl="0" indent="0" algn="l" rtl="0">
              <a:lnSpc>
                <a:spcPct val="110000"/>
              </a:lnSpc>
              <a:spcBef>
                <a:spcPts val="1000"/>
              </a:spcBef>
              <a:spcAft>
                <a:spcPts val="0"/>
              </a:spcAft>
              <a:buClr>
                <a:schemeClr val="dk1"/>
              </a:buClr>
              <a:buSzPts val="1100"/>
              <a:buFont typeface="Arial"/>
              <a:buNone/>
            </a:pPr>
            <a:r>
              <a:rPr lang="en-US" sz="1800" dirty="0" err="1">
                <a:solidFill>
                  <a:srgbClr val="333333"/>
                </a:solidFill>
                <a:highlight>
                  <a:srgbClr val="FFFFFF"/>
                </a:highlight>
              </a:rPr>
              <a:t>Năng</a:t>
            </a:r>
            <a:r>
              <a:rPr lang="en-US" sz="1800" dirty="0">
                <a:solidFill>
                  <a:srgbClr val="333333"/>
                </a:solidFill>
                <a:highlight>
                  <a:srgbClr val="FFFFFF"/>
                </a:highlight>
              </a:rPr>
              <a:t> </a:t>
            </a:r>
            <a:r>
              <a:rPr lang="en-US" sz="1800" dirty="0" err="1">
                <a:solidFill>
                  <a:srgbClr val="333333"/>
                </a:solidFill>
                <a:highlight>
                  <a:srgbClr val="FFFFFF"/>
                </a:highlight>
              </a:rPr>
              <a:t>suất</a:t>
            </a:r>
            <a:r>
              <a:rPr lang="en-US" sz="1800" dirty="0">
                <a:solidFill>
                  <a:srgbClr val="333333"/>
                </a:solidFill>
                <a:highlight>
                  <a:srgbClr val="FFFFFF"/>
                </a:highlight>
              </a:rPr>
              <a:t> </a:t>
            </a:r>
            <a:r>
              <a:rPr lang="en-US" sz="1800" dirty="0" err="1">
                <a:solidFill>
                  <a:srgbClr val="333333"/>
                </a:solidFill>
                <a:highlight>
                  <a:srgbClr val="FFFFFF"/>
                </a:highlight>
              </a:rPr>
              <a:t>lao</a:t>
            </a:r>
            <a:r>
              <a:rPr lang="en-US" sz="1800" dirty="0">
                <a:solidFill>
                  <a:srgbClr val="333333"/>
                </a:solidFill>
                <a:highlight>
                  <a:srgbClr val="FFFFFF"/>
                </a:highlight>
              </a:rPr>
              <a:t> </a:t>
            </a:r>
            <a:r>
              <a:rPr lang="en-US" sz="1800" dirty="0" err="1">
                <a:solidFill>
                  <a:srgbClr val="333333"/>
                </a:solidFill>
                <a:highlight>
                  <a:srgbClr val="FFFFFF"/>
                </a:highlight>
              </a:rPr>
              <a:t>động</a:t>
            </a:r>
            <a:r>
              <a:rPr lang="en-US" sz="1800" dirty="0">
                <a:solidFill>
                  <a:srgbClr val="333333"/>
                </a:solidFill>
                <a:highlight>
                  <a:srgbClr val="FFFFFF"/>
                </a:highlight>
              </a:rPr>
              <a:t>.</a:t>
            </a:r>
            <a:endParaRPr sz="1800" dirty="0">
              <a:solidFill>
                <a:srgbClr val="333333"/>
              </a:solidFill>
              <a:highlight>
                <a:srgbClr val="FFFFFF"/>
              </a:highlight>
            </a:endParaRPr>
          </a:p>
          <a:p>
            <a:pPr marL="914400" lvl="0" indent="0" algn="l" rtl="0">
              <a:lnSpc>
                <a:spcPct val="110000"/>
              </a:lnSpc>
              <a:spcBef>
                <a:spcPts val="1000"/>
              </a:spcBef>
              <a:spcAft>
                <a:spcPts val="0"/>
              </a:spcAft>
              <a:buClr>
                <a:schemeClr val="dk1"/>
              </a:buClr>
              <a:buSzPts val="1100"/>
              <a:buFont typeface="Arial"/>
              <a:buNone/>
            </a:pPr>
            <a:r>
              <a:rPr lang="en-US" sz="1800" dirty="0" err="1">
                <a:solidFill>
                  <a:srgbClr val="333333"/>
                </a:solidFill>
                <a:highlight>
                  <a:srgbClr val="FFFFFF"/>
                </a:highlight>
              </a:rPr>
              <a:t>Phát</a:t>
            </a:r>
            <a:r>
              <a:rPr lang="en-US" sz="1800" dirty="0">
                <a:solidFill>
                  <a:srgbClr val="333333"/>
                </a:solidFill>
                <a:highlight>
                  <a:srgbClr val="FFFFFF"/>
                </a:highlight>
              </a:rPr>
              <a:t> </a:t>
            </a:r>
            <a:r>
              <a:rPr lang="en-US" sz="1800" dirty="0" err="1">
                <a:solidFill>
                  <a:srgbClr val="333333"/>
                </a:solidFill>
                <a:highlight>
                  <a:srgbClr val="FFFFFF"/>
                </a:highlight>
              </a:rPr>
              <a:t>triển</a:t>
            </a:r>
            <a:r>
              <a:rPr lang="en-US" sz="1800" dirty="0">
                <a:solidFill>
                  <a:srgbClr val="333333"/>
                </a:solidFill>
                <a:highlight>
                  <a:srgbClr val="FFFFFF"/>
                </a:highlight>
              </a:rPr>
              <a:t> </a:t>
            </a:r>
            <a:r>
              <a:rPr lang="en-US" sz="1800" dirty="0" err="1">
                <a:solidFill>
                  <a:srgbClr val="333333"/>
                </a:solidFill>
                <a:highlight>
                  <a:srgbClr val="FFFFFF"/>
                </a:highlight>
              </a:rPr>
              <a:t>lực</a:t>
            </a:r>
            <a:r>
              <a:rPr lang="en-US" sz="1800" dirty="0">
                <a:solidFill>
                  <a:srgbClr val="333333"/>
                </a:solidFill>
                <a:highlight>
                  <a:srgbClr val="FFFFFF"/>
                </a:highlight>
              </a:rPr>
              <a:t> </a:t>
            </a:r>
            <a:r>
              <a:rPr lang="en-US" sz="1800" dirty="0" err="1">
                <a:solidFill>
                  <a:srgbClr val="333333"/>
                </a:solidFill>
                <a:highlight>
                  <a:srgbClr val="FFFFFF"/>
                </a:highlight>
              </a:rPr>
              <a:t>lượng</a:t>
            </a:r>
            <a:r>
              <a:rPr lang="en-US" sz="1800" dirty="0">
                <a:solidFill>
                  <a:srgbClr val="333333"/>
                </a:solidFill>
                <a:highlight>
                  <a:srgbClr val="FFFFFF"/>
                </a:highlight>
              </a:rPr>
              <a:t> </a:t>
            </a:r>
            <a:r>
              <a:rPr lang="en-US" sz="1800" dirty="0" err="1">
                <a:solidFill>
                  <a:srgbClr val="333333"/>
                </a:solidFill>
                <a:highlight>
                  <a:srgbClr val="FFFFFF"/>
                </a:highlight>
              </a:rPr>
              <a:t>quản</a:t>
            </a:r>
            <a:r>
              <a:rPr lang="en-US" sz="1800" dirty="0">
                <a:solidFill>
                  <a:srgbClr val="333333"/>
                </a:solidFill>
                <a:highlight>
                  <a:srgbClr val="FFFFFF"/>
                </a:highlight>
              </a:rPr>
              <a:t> </a:t>
            </a:r>
            <a:r>
              <a:rPr lang="en-US" sz="1800" dirty="0" err="1">
                <a:solidFill>
                  <a:srgbClr val="333333"/>
                </a:solidFill>
                <a:highlight>
                  <a:srgbClr val="FFFFFF"/>
                </a:highlight>
              </a:rPr>
              <a:t>trị</a:t>
            </a:r>
            <a:r>
              <a:rPr lang="en-US" sz="1800" dirty="0">
                <a:solidFill>
                  <a:srgbClr val="333333"/>
                </a:solidFill>
                <a:highlight>
                  <a:srgbClr val="FFFFFF"/>
                </a:highlight>
              </a:rPr>
              <a:t> </a:t>
            </a:r>
            <a:r>
              <a:rPr lang="en-US" sz="1800" dirty="0" err="1">
                <a:solidFill>
                  <a:srgbClr val="333333"/>
                </a:solidFill>
                <a:highlight>
                  <a:srgbClr val="FFFFFF"/>
                </a:highlight>
              </a:rPr>
              <a:t>viên</a:t>
            </a:r>
            <a:r>
              <a:rPr lang="en-US" sz="1800" dirty="0">
                <a:solidFill>
                  <a:srgbClr val="333333"/>
                </a:solidFill>
                <a:highlight>
                  <a:srgbClr val="FFFFFF"/>
                </a:highlight>
              </a:rPr>
              <a:t>.</a:t>
            </a:r>
            <a:endParaRPr sz="1800" dirty="0">
              <a:solidFill>
                <a:srgbClr val="333333"/>
              </a:solidFill>
              <a:highlight>
                <a:srgbClr val="FFFFFF"/>
              </a:highlight>
            </a:endParaRPr>
          </a:p>
          <a:p>
            <a:pPr marL="457200" lvl="0" indent="-342900" algn="l" rtl="0">
              <a:lnSpc>
                <a:spcPct val="110000"/>
              </a:lnSpc>
              <a:spcBef>
                <a:spcPts val="1000"/>
              </a:spcBef>
              <a:spcAft>
                <a:spcPts val="0"/>
              </a:spcAft>
              <a:buClr>
                <a:srgbClr val="333333"/>
              </a:buClr>
              <a:buSzPts val="1800"/>
              <a:buFont typeface="Arial"/>
              <a:buChar char="-"/>
            </a:pPr>
            <a:r>
              <a:rPr lang="en-US" sz="1800" dirty="0" err="1">
                <a:solidFill>
                  <a:srgbClr val="333333"/>
                </a:solidFill>
                <a:highlight>
                  <a:srgbClr val="FFFFFF"/>
                </a:highlight>
              </a:rPr>
              <a:t>Tài</a:t>
            </a:r>
            <a:r>
              <a:rPr lang="en-US" sz="1800" dirty="0">
                <a:solidFill>
                  <a:srgbClr val="333333"/>
                </a:solidFill>
                <a:highlight>
                  <a:srgbClr val="FFFFFF"/>
                </a:highlight>
              </a:rPr>
              <a:t> </a:t>
            </a:r>
            <a:r>
              <a:rPr lang="en-US" sz="1800" dirty="0" err="1">
                <a:solidFill>
                  <a:srgbClr val="333333"/>
                </a:solidFill>
                <a:highlight>
                  <a:srgbClr val="FFFFFF"/>
                </a:highlight>
              </a:rPr>
              <a:t>chính</a:t>
            </a:r>
            <a:r>
              <a:rPr lang="en-US" sz="1800" dirty="0">
                <a:solidFill>
                  <a:srgbClr val="333333"/>
                </a:solidFill>
                <a:highlight>
                  <a:srgbClr val="FFFFFF"/>
                </a:highlight>
              </a:rPr>
              <a:t> </a:t>
            </a:r>
            <a:r>
              <a:rPr lang="en-US" sz="1800" dirty="0" err="1">
                <a:solidFill>
                  <a:srgbClr val="333333"/>
                </a:solidFill>
                <a:highlight>
                  <a:srgbClr val="FFFFFF"/>
                </a:highlight>
              </a:rPr>
              <a:t>kế</a:t>
            </a:r>
            <a:r>
              <a:rPr lang="en-US" sz="1800" dirty="0">
                <a:solidFill>
                  <a:srgbClr val="333333"/>
                </a:solidFill>
                <a:highlight>
                  <a:srgbClr val="FFFFFF"/>
                </a:highlight>
              </a:rPr>
              <a:t> </a:t>
            </a:r>
            <a:r>
              <a:rPr lang="en-US" sz="1800" dirty="0" err="1">
                <a:solidFill>
                  <a:srgbClr val="333333"/>
                </a:solidFill>
                <a:highlight>
                  <a:srgbClr val="FFFFFF"/>
                </a:highlight>
              </a:rPr>
              <a:t>toán</a:t>
            </a:r>
            <a:r>
              <a:rPr lang="en-US" sz="1800" dirty="0">
                <a:solidFill>
                  <a:srgbClr val="333333"/>
                </a:solidFill>
                <a:highlight>
                  <a:srgbClr val="FFFFFF"/>
                </a:highlight>
              </a:rPr>
              <a:t>:</a:t>
            </a:r>
            <a:endParaRPr sz="1800" dirty="0">
              <a:solidFill>
                <a:srgbClr val="333333"/>
              </a:solidFill>
              <a:highlight>
                <a:srgbClr val="FFFFFF"/>
              </a:highlight>
            </a:endParaRPr>
          </a:p>
          <a:p>
            <a:pPr marL="914400" lvl="0" indent="0" algn="l" rtl="0">
              <a:lnSpc>
                <a:spcPct val="110000"/>
              </a:lnSpc>
              <a:spcBef>
                <a:spcPts val="1000"/>
              </a:spcBef>
              <a:spcAft>
                <a:spcPts val="0"/>
              </a:spcAft>
              <a:buClr>
                <a:schemeClr val="dk1"/>
              </a:buClr>
              <a:buSzPts val="1100"/>
              <a:buFont typeface="Arial"/>
              <a:buNone/>
            </a:pPr>
            <a:r>
              <a:rPr lang="en-US" sz="1800" dirty="0" err="1">
                <a:solidFill>
                  <a:srgbClr val="333333"/>
                </a:solidFill>
                <a:highlight>
                  <a:srgbClr val="FFFFFF"/>
                </a:highlight>
              </a:rPr>
              <a:t>Tài</a:t>
            </a:r>
            <a:r>
              <a:rPr lang="en-US" sz="1800" dirty="0">
                <a:solidFill>
                  <a:srgbClr val="333333"/>
                </a:solidFill>
                <a:highlight>
                  <a:srgbClr val="FFFFFF"/>
                </a:highlight>
              </a:rPr>
              <a:t> </a:t>
            </a:r>
            <a:r>
              <a:rPr lang="en-US" sz="1800" dirty="0" err="1">
                <a:solidFill>
                  <a:srgbClr val="333333"/>
                </a:solidFill>
                <a:highlight>
                  <a:srgbClr val="FFFFFF"/>
                </a:highlight>
              </a:rPr>
              <a:t>sản</a:t>
            </a:r>
            <a:r>
              <a:rPr lang="en-US" sz="1800" dirty="0">
                <a:solidFill>
                  <a:srgbClr val="333333"/>
                </a:solidFill>
                <a:highlight>
                  <a:srgbClr val="FFFFFF"/>
                </a:highlight>
              </a:rPr>
              <a:t> </a:t>
            </a:r>
            <a:r>
              <a:rPr lang="en-US" sz="1800" dirty="0" err="1">
                <a:solidFill>
                  <a:srgbClr val="333333"/>
                </a:solidFill>
                <a:highlight>
                  <a:srgbClr val="FFFFFF"/>
                </a:highlight>
              </a:rPr>
              <a:t>của</a:t>
            </a:r>
            <a:r>
              <a:rPr lang="en-US" sz="1800" dirty="0">
                <a:solidFill>
                  <a:srgbClr val="333333"/>
                </a:solidFill>
                <a:highlight>
                  <a:srgbClr val="FFFFFF"/>
                </a:highlight>
              </a:rPr>
              <a:t> </a:t>
            </a:r>
            <a:r>
              <a:rPr lang="en-US" sz="1800" dirty="0" err="1">
                <a:solidFill>
                  <a:srgbClr val="333333"/>
                </a:solidFill>
                <a:highlight>
                  <a:srgbClr val="FFFFFF"/>
                </a:highlight>
              </a:rPr>
              <a:t>doanh</a:t>
            </a:r>
            <a:r>
              <a:rPr lang="en-US" sz="1800" dirty="0">
                <a:solidFill>
                  <a:srgbClr val="333333"/>
                </a:solidFill>
                <a:highlight>
                  <a:srgbClr val="FFFFFF"/>
                </a:highlight>
              </a:rPr>
              <a:t> </a:t>
            </a:r>
            <a:r>
              <a:rPr lang="en-US" sz="1800" dirty="0" err="1">
                <a:solidFill>
                  <a:srgbClr val="333333"/>
                </a:solidFill>
                <a:highlight>
                  <a:srgbClr val="FFFFFF"/>
                </a:highlight>
              </a:rPr>
              <a:t>nghiệp</a:t>
            </a:r>
            <a:r>
              <a:rPr lang="en-US" sz="1800" dirty="0">
                <a:solidFill>
                  <a:srgbClr val="333333"/>
                </a:solidFill>
                <a:highlight>
                  <a:srgbClr val="FFFFFF"/>
                </a:highlight>
              </a:rPr>
              <a:t>.</a:t>
            </a:r>
            <a:endParaRPr sz="1800" dirty="0">
              <a:solidFill>
                <a:srgbClr val="333333"/>
              </a:solidFill>
              <a:highlight>
                <a:srgbClr val="FFFFFF"/>
              </a:highlight>
            </a:endParaRPr>
          </a:p>
          <a:p>
            <a:pPr marL="914400" lvl="0" indent="0" algn="l" rtl="0">
              <a:lnSpc>
                <a:spcPct val="110000"/>
              </a:lnSpc>
              <a:spcBef>
                <a:spcPts val="1000"/>
              </a:spcBef>
              <a:spcAft>
                <a:spcPts val="0"/>
              </a:spcAft>
              <a:buClr>
                <a:schemeClr val="dk1"/>
              </a:buClr>
              <a:buSzPts val="1100"/>
              <a:buFont typeface="Arial"/>
              <a:buNone/>
            </a:pPr>
            <a:r>
              <a:rPr lang="en-US" sz="1800" dirty="0" err="1">
                <a:solidFill>
                  <a:srgbClr val="333333"/>
                </a:solidFill>
                <a:highlight>
                  <a:srgbClr val="FFFFFF"/>
                </a:highlight>
              </a:rPr>
              <a:t>Kết</a:t>
            </a:r>
            <a:r>
              <a:rPr lang="en-US" sz="1800" dirty="0">
                <a:solidFill>
                  <a:srgbClr val="333333"/>
                </a:solidFill>
                <a:highlight>
                  <a:srgbClr val="FFFFFF"/>
                </a:highlight>
              </a:rPr>
              <a:t> </a:t>
            </a:r>
            <a:r>
              <a:rPr lang="en-US" sz="1800" dirty="0" err="1">
                <a:solidFill>
                  <a:srgbClr val="333333"/>
                </a:solidFill>
                <a:highlight>
                  <a:srgbClr val="FFFFFF"/>
                </a:highlight>
              </a:rPr>
              <a:t>quả</a:t>
            </a:r>
            <a:r>
              <a:rPr lang="en-US" sz="1800" dirty="0">
                <a:solidFill>
                  <a:srgbClr val="333333"/>
                </a:solidFill>
                <a:highlight>
                  <a:srgbClr val="FFFFFF"/>
                </a:highlight>
              </a:rPr>
              <a:t> </a:t>
            </a:r>
            <a:r>
              <a:rPr lang="en-US" sz="1800" dirty="0" err="1">
                <a:solidFill>
                  <a:srgbClr val="333333"/>
                </a:solidFill>
                <a:highlight>
                  <a:srgbClr val="FFFFFF"/>
                </a:highlight>
              </a:rPr>
              <a:t>sản</a:t>
            </a:r>
            <a:r>
              <a:rPr lang="en-US" sz="1800" dirty="0">
                <a:solidFill>
                  <a:srgbClr val="333333"/>
                </a:solidFill>
                <a:highlight>
                  <a:srgbClr val="FFFFFF"/>
                </a:highlight>
              </a:rPr>
              <a:t> </a:t>
            </a:r>
            <a:r>
              <a:rPr lang="en-US" sz="1800" dirty="0" err="1">
                <a:solidFill>
                  <a:srgbClr val="333333"/>
                </a:solidFill>
                <a:highlight>
                  <a:srgbClr val="FFFFFF"/>
                </a:highlight>
              </a:rPr>
              <a:t>xuất</a:t>
            </a:r>
            <a:r>
              <a:rPr lang="en-US" sz="1800" dirty="0">
                <a:solidFill>
                  <a:srgbClr val="333333"/>
                </a:solidFill>
                <a:highlight>
                  <a:srgbClr val="FFFFFF"/>
                </a:highlight>
              </a:rPr>
              <a:t> </a:t>
            </a:r>
            <a:r>
              <a:rPr lang="en-US" sz="1800" dirty="0" err="1">
                <a:solidFill>
                  <a:srgbClr val="333333"/>
                </a:solidFill>
                <a:highlight>
                  <a:srgbClr val="FFFFFF"/>
                </a:highlight>
              </a:rPr>
              <a:t>kinh</a:t>
            </a:r>
            <a:r>
              <a:rPr lang="en-US" sz="1800" dirty="0">
                <a:solidFill>
                  <a:srgbClr val="333333"/>
                </a:solidFill>
                <a:highlight>
                  <a:srgbClr val="FFFFFF"/>
                </a:highlight>
              </a:rPr>
              <a:t> </a:t>
            </a:r>
            <a:r>
              <a:rPr lang="en-US" sz="1800" dirty="0" err="1">
                <a:solidFill>
                  <a:srgbClr val="333333"/>
                </a:solidFill>
                <a:highlight>
                  <a:srgbClr val="FFFFFF"/>
                </a:highlight>
              </a:rPr>
              <a:t>doanh</a:t>
            </a:r>
            <a:r>
              <a:rPr lang="en-US" sz="1800" dirty="0">
                <a:solidFill>
                  <a:srgbClr val="333333"/>
                </a:solidFill>
                <a:highlight>
                  <a:srgbClr val="FFFFFF"/>
                </a:highlight>
              </a:rPr>
              <a:t>.</a:t>
            </a:r>
            <a:endParaRPr sz="1800" dirty="0">
              <a:solidFill>
                <a:srgbClr val="333333"/>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5" name="Picture 4" descr="A picture containing text, indoor">
            <a:extLst>
              <a:ext uri="{FF2B5EF4-FFF2-40B4-BE49-F238E27FC236}">
                <a16:creationId xmlns:a16="http://schemas.microsoft.com/office/drawing/2014/main" id="{CD333B93-338F-6495-2580-3D223E4FF2F0}"/>
              </a:ext>
            </a:extLst>
          </p:cNvPr>
          <p:cNvPicPr>
            <a:picLocks noChangeAspect="1"/>
          </p:cNvPicPr>
          <p:nvPr/>
        </p:nvPicPr>
        <p:blipFill>
          <a:blip r:embed="rId3"/>
          <a:stretch>
            <a:fillRect/>
          </a:stretch>
        </p:blipFill>
        <p:spPr>
          <a:xfrm>
            <a:off x="2970711" y="1778000"/>
            <a:ext cx="9542418" cy="4947920"/>
          </a:xfrm>
          <a:prstGeom prst="rect">
            <a:avLst/>
          </a:prstGeom>
        </p:spPr>
      </p:pic>
      <p:sp>
        <p:nvSpPr>
          <p:cNvPr id="714" name="Google Shape;714;g15b05dcc99a_4_1"/>
          <p:cNvSpPr txBox="1">
            <a:spLocks noGrp="1"/>
          </p:cNvSpPr>
          <p:nvPr>
            <p:ph type="ctrTitle"/>
          </p:nvPr>
        </p:nvSpPr>
        <p:spPr>
          <a:xfrm>
            <a:off x="-424408" y="416000"/>
            <a:ext cx="7852500" cy="35244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6600" dirty="0"/>
              <a:t>CHIẾN LƯỢC TĂNG TRƯỞNG TẬP TRUNG</a:t>
            </a:r>
            <a:endParaRPr sz="6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15b05dcc99a_4_5"/>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a:t>MÔI TRƯỜNG LÀM VIỆC</a:t>
            </a:r>
            <a:endParaRPr sz="3600"/>
          </a:p>
        </p:txBody>
      </p:sp>
      <p:sp>
        <p:nvSpPr>
          <p:cNvPr id="720" name="Google Shape;720;g15b05dcc99a_4_5"/>
          <p:cNvSpPr txBox="1">
            <a:spLocks noGrp="1"/>
          </p:cNvSpPr>
          <p:nvPr>
            <p:ph type="subTitle" idx="1"/>
          </p:nvPr>
        </p:nvSpPr>
        <p:spPr>
          <a:xfrm>
            <a:off x="583925" y="1369404"/>
            <a:ext cx="10495800" cy="2227236"/>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800" dirty="0" err="1">
                <a:solidFill>
                  <a:srgbClr val="404040"/>
                </a:solidFill>
              </a:rPr>
              <a:t>Phòng</a:t>
            </a:r>
            <a:r>
              <a:rPr lang="en-US" sz="1800" dirty="0">
                <a:solidFill>
                  <a:srgbClr val="404040"/>
                </a:solidFill>
              </a:rPr>
              <a:t> </a:t>
            </a:r>
            <a:r>
              <a:rPr lang="en-US" sz="1800" dirty="0" err="1">
                <a:solidFill>
                  <a:srgbClr val="404040"/>
                </a:solidFill>
              </a:rPr>
              <a:t>làm</a:t>
            </a:r>
            <a:r>
              <a:rPr lang="en-US" sz="1800" dirty="0">
                <a:solidFill>
                  <a:srgbClr val="404040"/>
                </a:solidFill>
              </a:rPr>
              <a:t> </a:t>
            </a:r>
            <a:r>
              <a:rPr lang="en-US" sz="1800" dirty="0" err="1">
                <a:solidFill>
                  <a:srgbClr val="404040"/>
                </a:solidFill>
              </a:rPr>
              <a:t>việc</a:t>
            </a:r>
            <a:r>
              <a:rPr lang="en-US" sz="1800" dirty="0">
                <a:solidFill>
                  <a:srgbClr val="404040"/>
                </a:solidFill>
              </a:rPr>
              <a:t> </a:t>
            </a:r>
            <a:r>
              <a:rPr lang="en-US" sz="1800" dirty="0" err="1">
                <a:solidFill>
                  <a:srgbClr val="404040"/>
                </a:solidFill>
              </a:rPr>
              <a:t>rộng</a:t>
            </a:r>
            <a:r>
              <a:rPr lang="en-US" sz="1800" dirty="0">
                <a:solidFill>
                  <a:srgbClr val="404040"/>
                </a:solidFill>
              </a:rPr>
              <a:t> </a:t>
            </a:r>
            <a:r>
              <a:rPr lang="en-US" sz="1800" dirty="0" err="1">
                <a:solidFill>
                  <a:srgbClr val="404040"/>
                </a:solidFill>
              </a:rPr>
              <a:t>rãi</a:t>
            </a:r>
            <a:r>
              <a:rPr lang="en-US" sz="1800" dirty="0">
                <a:solidFill>
                  <a:srgbClr val="404040"/>
                </a:solidFill>
              </a:rPr>
              <a:t>, </a:t>
            </a:r>
            <a:r>
              <a:rPr lang="en-US" sz="1800" dirty="0" err="1">
                <a:solidFill>
                  <a:srgbClr val="404040"/>
                </a:solidFill>
              </a:rPr>
              <a:t>được</a:t>
            </a:r>
            <a:r>
              <a:rPr lang="en-US" sz="1800" dirty="0">
                <a:solidFill>
                  <a:srgbClr val="404040"/>
                </a:solidFill>
              </a:rPr>
              <a:t> </a:t>
            </a:r>
            <a:r>
              <a:rPr lang="en-US" sz="1800" dirty="0" err="1">
                <a:solidFill>
                  <a:srgbClr val="404040"/>
                </a:solidFill>
              </a:rPr>
              <a:t>trang</a:t>
            </a:r>
            <a:r>
              <a:rPr lang="en-US" sz="1800" dirty="0">
                <a:solidFill>
                  <a:srgbClr val="404040"/>
                </a:solidFill>
              </a:rPr>
              <a:t> </a:t>
            </a:r>
            <a:r>
              <a:rPr lang="en-US" sz="1800" dirty="0" err="1">
                <a:solidFill>
                  <a:srgbClr val="404040"/>
                </a:solidFill>
              </a:rPr>
              <a:t>bị</a:t>
            </a:r>
            <a:r>
              <a:rPr lang="en-US" sz="1800" dirty="0">
                <a:solidFill>
                  <a:srgbClr val="404040"/>
                </a:solidFill>
              </a:rPr>
              <a:t> </a:t>
            </a:r>
            <a:r>
              <a:rPr lang="en-US" sz="1800" dirty="0" err="1">
                <a:solidFill>
                  <a:srgbClr val="404040"/>
                </a:solidFill>
              </a:rPr>
              <a:t>máy</a:t>
            </a:r>
            <a:r>
              <a:rPr lang="en-US" sz="1800" dirty="0">
                <a:solidFill>
                  <a:srgbClr val="404040"/>
                </a:solidFill>
              </a:rPr>
              <a:t> </a:t>
            </a:r>
            <a:r>
              <a:rPr lang="en-US" sz="1800" dirty="0" err="1">
                <a:solidFill>
                  <a:srgbClr val="404040"/>
                </a:solidFill>
              </a:rPr>
              <a:t>móc</a:t>
            </a:r>
            <a:r>
              <a:rPr lang="en-US" sz="1800" dirty="0">
                <a:solidFill>
                  <a:srgbClr val="404040"/>
                </a:solidFill>
              </a:rPr>
              <a:t> </a:t>
            </a:r>
            <a:r>
              <a:rPr lang="en-US" sz="1800" dirty="0" err="1">
                <a:solidFill>
                  <a:srgbClr val="404040"/>
                </a:solidFill>
              </a:rPr>
              <a:t>hiện</a:t>
            </a:r>
            <a:r>
              <a:rPr lang="en-US" sz="1800" dirty="0">
                <a:solidFill>
                  <a:srgbClr val="404040"/>
                </a:solidFill>
              </a:rPr>
              <a:t> </a:t>
            </a:r>
            <a:r>
              <a:rPr lang="en-US" sz="1800" dirty="0" err="1">
                <a:solidFill>
                  <a:srgbClr val="404040"/>
                </a:solidFill>
              </a:rPr>
              <a:t>đại</a:t>
            </a:r>
            <a:r>
              <a:rPr lang="en-US" sz="1800" dirty="0">
                <a:solidFill>
                  <a:srgbClr val="404040"/>
                </a:solidFill>
              </a:rPr>
              <a:t> </a:t>
            </a:r>
            <a:r>
              <a:rPr lang="en-US" sz="1800" dirty="0" err="1">
                <a:solidFill>
                  <a:srgbClr val="404040"/>
                </a:solidFill>
              </a:rPr>
              <a:t>đáp</a:t>
            </a:r>
            <a:r>
              <a:rPr lang="en-US" sz="1800" dirty="0">
                <a:solidFill>
                  <a:srgbClr val="404040"/>
                </a:solidFill>
              </a:rPr>
              <a:t> </a:t>
            </a:r>
            <a:r>
              <a:rPr lang="en-US" sz="1800" dirty="0" err="1">
                <a:solidFill>
                  <a:srgbClr val="404040"/>
                </a:solidFill>
              </a:rPr>
              <a:t>ứng</a:t>
            </a:r>
            <a:r>
              <a:rPr lang="en-US" sz="1800" dirty="0">
                <a:solidFill>
                  <a:srgbClr val="404040"/>
                </a:solidFill>
              </a:rPr>
              <a:t> </a:t>
            </a:r>
            <a:r>
              <a:rPr lang="en-US" sz="1800" dirty="0" err="1">
                <a:solidFill>
                  <a:srgbClr val="404040"/>
                </a:solidFill>
              </a:rPr>
              <a:t>nhu</a:t>
            </a:r>
            <a:r>
              <a:rPr lang="en-US" sz="1800" dirty="0">
                <a:solidFill>
                  <a:srgbClr val="404040"/>
                </a:solidFill>
              </a:rPr>
              <a:t> </a:t>
            </a:r>
            <a:r>
              <a:rPr lang="en-US" sz="1800" dirty="0" err="1">
                <a:solidFill>
                  <a:srgbClr val="404040"/>
                </a:solidFill>
              </a:rPr>
              <a:t>cầu</a:t>
            </a:r>
            <a:r>
              <a:rPr lang="en-US" sz="1800" dirty="0">
                <a:solidFill>
                  <a:srgbClr val="404040"/>
                </a:solidFill>
              </a:rPr>
              <a:t> </a:t>
            </a:r>
            <a:r>
              <a:rPr lang="en-US" sz="1800" dirty="0" err="1">
                <a:solidFill>
                  <a:srgbClr val="404040"/>
                </a:solidFill>
              </a:rPr>
              <a:t>công</a:t>
            </a:r>
            <a:r>
              <a:rPr lang="en-US" sz="1800" dirty="0">
                <a:solidFill>
                  <a:srgbClr val="404040"/>
                </a:solidFill>
              </a:rPr>
              <a:t> </a:t>
            </a:r>
            <a:r>
              <a:rPr lang="en-US" sz="1800" dirty="0" err="1">
                <a:solidFill>
                  <a:srgbClr val="404040"/>
                </a:solidFill>
              </a:rPr>
              <a:t>việc</a:t>
            </a:r>
            <a:r>
              <a:rPr lang="en-US" sz="1800" dirty="0">
                <a:solidFill>
                  <a:srgbClr val="404040"/>
                </a:solidFill>
              </a:rPr>
              <a:t>.</a:t>
            </a:r>
            <a:endParaRPr sz="1800" dirty="0">
              <a:solidFill>
                <a:srgbClr val="404040"/>
              </a:solidFill>
            </a:endParaRPr>
          </a:p>
          <a:p>
            <a:pPr marL="0" lvl="0" indent="0" algn="l" rtl="0">
              <a:lnSpc>
                <a:spcPct val="115000"/>
              </a:lnSpc>
              <a:spcBef>
                <a:spcPts val="1000"/>
              </a:spcBef>
              <a:spcAft>
                <a:spcPts val="0"/>
              </a:spcAft>
              <a:buClr>
                <a:schemeClr val="dk1"/>
              </a:buClr>
              <a:buSzPts val="1100"/>
              <a:buFont typeface="Arial"/>
              <a:buNone/>
            </a:pPr>
            <a:r>
              <a:rPr lang="en-US" sz="1800" dirty="0" err="1">
                <a:solidFill>
                  <a:srgbClr val="404040"/>
                </a:solidFill>
              </a:rPr>
              <a:t>Môi</a:t>
            </a:r>
            <a:r>
              <a:rPr lang="en-US" sz="1800" dirty="0">
                <a:solidFill>
                  <a:srgbClr val="404040"/>
                </a:solidFill>
              </a:rPr>
              <a:t> </a:t>
            </a:r>
            <a:r>
              <a:rPr lang="en-US" sz="1800" dirty="0" err="1">
                <a:solidFill>
                  <a:srgbClr val="404040"/>
                </a:solidFill>
              </a:rPr>
              <a:t>trường</a:t>
            </a:r>
            <a:r>
              <a:rPr lang="en-US" sz="1800" dirty="0">
                <a:solidFill>
                  <a:srgbClr val="404040"/>
                </a:solidFill>
              </a:rPr>
              <a:t> </a:t>
            </a:r>
            <a:r>
              <a:rPr lang="en-US" sz="1800" dirty="0" err="1">
                <a:solidFill>
                  <a:srgbClr val="404040"/>
                </a:solidFill>
              </a:rPr>
              <a:t>làm</a:t>
            </a:r>
            <a:r>
              <a:rPr lang="en-US" sz="1800" dirty="0">
                <a:solidFill>
                  <a:srgbClr val="404040"/>
                </a:solidFill>
              </a:rPr>
              <a:t> </a:t>
            </a:r>
            <a:r>
              <a:rPr lang="en-US" sz="1800" dirty="0" err="1">
                <a:solidFill>
                  <a:srgbClr val="404040"/>
                </a:solidFill>
              </a:rPr>
              <a:t>việc</a:t>
            </a:r>
            <a:r>
              <a:rPr lang="en-US" sz="1800" dirty="0">
                <a:solidFill>
                  <a:srgbClr val="404040"/>
                </a:solidFill>
              </a:rPr>
              <a:t> </a:t>
            </a:r>
            <a:r>
              <a:rPr lang="en-US" sz="1800" dirty="0" err="1">
                <a:solidFill>
                  <a:srgbClr val="404040"/>
                </a:solidFill>
              </a:rPr>
              <a:t>năng</a:t>
            </a:r>
            <a:r>
              <a:rPr lang="en-US" sz="1800" dirty="0">
                <a:solidFill>
                  <a:srgbClr val="404040"/>
                </a:solidFill>
              </a:rPr>
              <a:t> </a:t>
            </a:r>
            <a:r>
              <a:rPr lang="en-US" sz="1800" dirty="0" err="1">
                <a:solidFill>
                  <a:srgbClr val="404040"/>
                </a:solidFill>
              </a:rPr>
              <a:t>động</a:t>
            </a:r>
            <a:r>
              <a:rPr lang="en-US" sz="1800" dirty="0">
                <a:solidFill>
                  <a:srgbClr val="404040"/>
                </a:solidFill>
              </a:rPr>
              <a:t>, </a:t>
            </a:r>
            <a:r>
              <a:rPr lang="en-US" sz="1800" dirty="0" err="1">
                <a:solidFill>
                  <a:srgbClr val="404040"/>
                </a:solidFill>
              </a:rPr>
              <a:t>các</a:t>
            </a:r>
            <a:r>
              <a:rPr lang="en-US" sz="1800" dirty="0">
                <a:solidFill>
                  <a:srgbClr val="404040"/>
                </a:solidFill>
              </a:rPr>
              <a:t> </a:t>
            </a:r>
            <a:r>
              <a:rPr lang="en-US" sz="1800" dirty="0" err="1">
                <a:solidFill>
                  <a:srgbClr val="404040"/>
                </a:solidFill>
              </a:rPr>
              <a:t>nhân</a:t>
            </a:r>
            <a:r>
              <a:rPr lang="en-US" sz="1800" dirty="0">
                <a:solidFill>
                  <a:srgbClr val="404040"/>
                </a:solidFill>
              </a:rPr>
              <a:t> </a:t>
            </a:r>
            <a:r>
              <a:rPr lang="en-US" sz="1800" dirty="0" err="1">
                <a:solidFill>
                  <a:srgbClr val="404040"/>
                </a:solidFill>
              </a:rPr>
              <a:t>viên</a:t>
            </a:r>
            <a:r>
              <a:rPr lang="en-US" sz="1800" dirty="0">
                <a:solidFill>
                  <a:srgbClr val="404040"/>
                </a:solidFill>
              </a:rPr>
              <a:t> </a:t>
            </a:r>
            <a:r>
              <a:rPr lang="en-US" sz="1800" dirty="0" err="1">
                <a:solidFill>
                  <a:srgbClr val="404040"/>
                </a:solidFill>
              </a:rPr>
              <a:t>có</a:t>
            </a:r>
            <a:r>
              <a:rPr lang="en-US" sz="1800" dirty="0">
                <a:solidFill>
                  <a:srgbClr val="404040"/>
                </a:solidFill>
              </a:rPr>
              <a:t> </a:t>
            </a:r>
            <a:r>
              <a:rPr lang="en-US" sz="1800" dirty="0" err="1">
                <a:solidFill>
                  <a:srgbClr val="404040"/>
                </a:solidFill>
              </a:rPr>
              <a:t>thể</a:t>
            </a:r>
            <a:r>
              <a:rPr lang="en-US" sz="1800" dirty="0">
                <a:solidFill>
                  <a:srgbClr val="404040"/>
                </a:solidFill>
              </a:rPr>
              <a:t> </a:t>
            </a:r>
            <a:r>
              <a:rPr lang="en-US" sz="1800" dirty="0" err="1">
                <a:solidFill>
                  <a:srgbClr val="404040"/>
                </a:solidFill>
              </a:rPr>
              <a:t>thỏa</a:t>
            </a:r>
            <a:r>
              <a:rPr lang="en-US" sz="1800" dirty="0">
                <a:solidFill>
                  <a:srgbClr val="404040"/>
                </a:solidFill>
              </a:rPr>
              <a:t> </a:t>
            </a:r>
            <a:r>
              <a:rPr lang="en-US" sz="1800" dirty="0" err="1">
                <a:solidFill>
                  <a:srgbClr val="404040"/>
                </a:solidFill>
              </a:rPr>
              <a:t>sức</a:t>
            </a:r>
            <a:r>
              <a:rPr lang="en-US" sz="1800" dirty="0">
                <a:solidFill>
                  <a:srgbClr val="404040"/>
                </a:solidFill>
              </a:rPr>
              <a:t> </a:t>
            </a:r>
            <a:r>
              <a:rPr lang="en-US" sz="1800" dirty="0" err="1">
                <a:solidFill>
                  <a:srgbClr val="404040"/>
                </a:solidFill>
              </a:rPr>
              <a:t>thảo</a:t>
            </a:r>
            <a:r>
              <a:rPr lang="en-US" sz="1800" dirty="0">
                <a:solidFill>
                  <a:srgbClr val="404040"/>
                </a:solidFill>
              </a:rPr>
              <a:t> </a:t>
            </a:r>
            <a:r>
              <a:rPr lang="en-US" sz="1800" dirty="0" err="1">
                <a:solidFill>
                  <a:srgbClr val="404040"/>
                </a:solidFill>
              </a:rPr>
              <a:t>luận</a:t>
            </a:r>
            <a:r>
              <a:rPr lang="en-US" sz="1800" dirty="0">
                <a:solidFill>
                  <a:srgbClr val="404040"/>
                </a:solidFill>
              </a:rPr>
              <a:t>, </a:t>
            </a:r>
            <a:r>
              <a:rPr lang="en-US" sz="1800" dirty="0" err="1">
                <a:solidFill>
                  <a:srgbClr val="404040"/>
                </a:solidFill>
              </a:rPr>
              <a:t>nêu</a:t>
            </a:r>
            <a:r>
              <a:rPr lang="en-US" sz="1800" dirty="0">
                <a:solidFill>
                  <a:srgbClr val="404040"/>
                </a:solidFill>
              </a:rPr>
              <a:t> ý </a:t>
            </a:r>
            <a:r>
              <a:rPr lang="en-US" sz="1800" dirty="0" err="1">
                <a:solidFill>
                  <a:srgbClr val="404040"/>
                </a:solidFill>
              </a:rPr>
              <a:t>kiến</a:t>
            </a:r>
            <a:r>
              <a:rPr lang="en-US" sz="1800" dirty="0">
                <a:solidFill>
                  <a:srgbClr val="404040"/>
                </a:solidFill>
              </a:rPr>
              <a:t> </a:t>
            </a:r>
            <a:r>
              <a:rPr lang="en-US" sz="1800" dirty="0" err="1">
                <a:solidFill>
                  <a:srgbClr val="404040"/>
                </a:solidFill>
              </a:rPr>
              <a:t>để</a:t>
            </a:r>
            <a:r>
              <a:rPr lang="en-US" sz="1800" dirty="0">
                <a:solidFill>
                  <a:srgbClr val="404040"/>
                </a:solidFill>
              </a:rPr>
              <a:t> </a:t>
            </a:r>
            <a:r>
              <a:rPr lang="en-US" sz="1800" dirty="0" err="1">
                <a:solidFill>
                  <a:srgbClr val="404040"/>
                </a:solidFill>
              </a:rPr>
              <a:t>phát</a:t>
            </a:r>
            <a:r>
              <a:rPr lang="en-US" sz="1800" dirty="0">
                <a:solidFill>
                  <a:srgbClr val="404040"/>
                </a:solidFill>
              </a:rPr>
              <a:t> </a:t>
            </a:r>
            <a:r>
              <a:rPr lang="en-US" sz="1800" dirty="0" err="1">
                <a:solidFill>
                  <a:srgbClr val="404040"/>
                </a:solidFill>
              </a:rPr>
              <a:t>triển</a:t>
            </a:r>
            <a:r>
              <a:rPr lang="en-US" sz="1800" dirty="0">
                <a:solidFill>
                  <a:srgbClr val="404040"/>
                </a:solidFill>
              </a:rPr>
              <a:t> </a:t>
            </a:r>
            <a:r>
              <a:rPr lang="en-US" sz="1800" dirty="0" err="1">
                <a:solidFill>
                  <a:srgbClr val="404040"/>
                </a:solidFill>
              </a:rPr>
              <a:t>bản</a:t>
            </a:r>
            <a:r>
              <a:rPr lang="en-US" sz="1800" dirty="0">
                <a:solidFill>
                  <a:srgbClr val="404040"/>
                </a:solidFill>
              </a:rPr>
              <a:t> </a:t>
            </a:r>
            <a:r>
              <a:rPr lang="en-US" sz="1800" dirty="0" err="1">
                <a:solidFill>
                  <a:srgbClr val="404040"/>
                </a:solidFill>
              </a:rPr>
              <a:t>thân</a:t>
            </a:r>
            <a:r>
              <a:rPr lang="en-US" sz="1800" dirty="0">
                <a:solidFill>
                  <a:srgbClr val="404040"/>
                </a:solidFill>
              </a:rPr>
              <a:t>.</a:t>
            </a:r>
            <a:endParaRPr sz="1800" dirty="0">
              <a:solidFill>
                <a:srgbClr val="404040"/>
              </a:solidFill>
            </a:endParaRPr>
          </a:p>
          <a:p>
            <a:pPr marL="0" lvl="0" indent="0" algn="l" rtl="0">
              <a:spcBef>
                <a:spcPts val="1000"/>
              </a:spcBef>
              <a:spcAft>
                <a:spcPts val="0"/>
              </a:spcAft>
              <a:buNone/>
            </a:pPr>
            <a:endParaRPr sz="1800" b="1" dirty="0">
              <a:solidFill>
                <a:schemeClr val="dk1"/>
              </a:solidFill>
              <a:highlight>
                <a:srgbClr val="FFFFFF"/>
              </a:highlight>
              <a:latin typeface="Roboto"/>
              <a:ea typeface="Roboto"/>
              <a:cs typeface="Roboto"/>
              <a:sym typeface="Roboto"/>
            </a:endParaRPr>
          </a:p>
        </p:txBody>
      </p:sp>
      <p:pic>
        <p:nvPicPr>
          <p:cNvPr id="3" name="Picture 2" descr="A group of people sitting around a table with laptops&#10;&#10;Description automatically generated with medium confidence">
            <a:extLst>
              <a:ext uri="{FF2B5EF4-FFF2-40B4-BE49-F238E27FC236}">
                <a16:creationId xmlns:a16="http://schemas.microsoft.com/office/drawing/2014/main" id="{EEFAEE78-D60E-63C2-031B-111645C704D0}"/>
              </a:ext>
            </a:extLst>
          </p:cNvPr>
          <p:cNvPicPr>
            <a:picLocks noChangeAspect="1"/>
          </p:cNvPicPr>
          <p:nvPr/>
        </p:nvPicPr>
        <p:blipFill>
          <a:blip r:embed="rId3"/>
          <a:stretch>
            <a:fillRect/>
          </a:stretch>
        </p:blipFill>
        <p:spPr>
          <a:xfrm>
            <a:off x="4145280" y="2614181"/>
            <a:ext cx="8178800" cy="45384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
        <p:cNvGrpSpPr/>
        <p:nvPr/>
      </p:nvGrpSpPr>
      <p:grpSpPr>
        <a:xfrm>
          <a:off x="0" y="0"/>
          <a:ext cx="0" cy="0"/>
          <a:chOff x="0" y="0"/>
          <a:chExt cx="0" cy="0"/>
        </a:xfrm>
      </p:grpSpPr>
      <p:grpSp>
        <p:nvGrpSpPr>
          <p:cNvPr id="398" name="Google Shape;398;p3"/>
          <p:cNvGrpSpPr/>
          <p:nvPr/>
        </p:nvGrpSpPr>
        <p:grpSpPr>
          <a:xfrm>
            <a:off x="-6214" y="-1"/>
            <a:ext cx="12214827" cy="6858000"/>
            <a:chOff x="-6214" y="-1"/>
            <a:chExt cx="12214827" cy="6858000"/>
          </a:xfrm>
        </p:grpSpPr>
        <p:cxnSp>
          <p:nvCxnSpPr>
            <p:cNvPr id="399" name="Google Shape;399;p3"/>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0" name="Google Shape;400;p3"/>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1" name="Google Shape;401;p3"/>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2" name="Google Shape;402;p3"/>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3" name="Google Shape;403;p3"/>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4" name="Google Shape;404;p3"/>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5" name="Google Shape;405;p3"/>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6" name="Google Shape;406;p3"/>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7" name="Google Shape;407;p3"/>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8" name="Google Shape;408;p3"/>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09" name="Google Shape;409;p3"/>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0" name="Google Shape;410;p3"/>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1" name="Google Shape;411;p3"/>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2" name="Google Shape;412;p3"/>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3" name="Google Shape;413;p3"/>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4" name="Google Shape;414;p3"/>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5" name="Google Shape;415;p3"/>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6" name="Google Shape;416;p3"/>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7" name="Google Shape;417;p3"/>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8" name="Google Shape;418;p3"/>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19" name="Google Shape;419;p3"/>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0" name="Google Shape;420;p3"/>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1" name="Google Shape;421;p3"/>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2" name="Google Shape;422;p3"/>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3" name="Google Shape;423;p3"/>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4" name="Google Shape;424;p3"/>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5" name="Google Shape;425;p3"/>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6" name="Google Shape;426;p3"/>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7" name="Google Shape;427;p3"/>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8" name="Google Shape;428;p3"/>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29" name="Google Shape;429;p3"/>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430" name="Google Shape;430;p3"/>
          <p:cNvSpPr/>
          <p:nvPr/>
        </p:nvSpPr>
        <p:spPr>
          <a:xfrm rot="-8100000">
            <a:off x="-281094" y="151621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31" name="Google Shape;431;p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2" name="Google Shape;432;p3"/>
          <p:cNvSpPr/>
          <p:nvPr/>
        </p:nvSpPr>
        <p:spPr>
          <a:xfrm rot="-5400000" flipH="1">
            <a:off x="5552244" y="224448"/>
            <a:ext cx="6857996" cy="6409096"/>
          </a:xfrm>
          <a:custGeom>
            <a:avLst/>
            <a:gdLst/>
            <a:ahLst/>
            <a:cxnLst/>
            <a:rect l="l" t="t" r="r" b="b"/>
            <a:pathLst>
              <a:path w="6857996" h="6142577" extrusionOk="0">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433" name="Google Shape;433;p3"/>
          <p:cNvGrpSpPr/>
          <p:nvPr/>
        </p:nvGrpSpPr>
        <p:grpSpPr>
          <a:xfrm>
            <a:off x="-6214" y="-1"/>
            <a:ext cx="12214827" cy="6858000"/>
            <a:chOff x="-6214" y="-1"/>
            <a:chExt cx="12214827" cy="6858000"/>
          </a:xfrm>
        </p:grpSpPr>
        <p:cxnSp>
          <p:nvCxnSpPr>
            <p:cNvPr id="434" name="Google Shape;434;p3"/>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35" name="Google Shape;435;p3"/>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36" name="Google Shape;436;p3"/>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37" name="Google Shape;437;p3"/>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38" name="Google Shape;438;p3"/>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39" name="Google Shape;439;p3"/>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0" name="Google Shape;440;p3"/>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1" name="Google Shape;441;p3"/>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2" name="Google Shape;442;p3"/>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3" name="Google Shape;443;p3"/>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4" name="Google Shape;444;p3"/>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5" name="Google Shape;445;p3"/>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6" name="Google Shape;446;p3"/>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7" name="Google Shape;447;p3"/>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8" name="Google Shape;448;p3"/>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49" name="Google Shape;449;p3"/>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0" name="Google Shape;450;p3"/>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1" name="Google Shape;451;p3"/>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2" name="Google Shape;452;p3"/>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3" name="Google Shape;453;p3"/>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4" name="Google Shape;454;p3"/>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5" name="Google Shape;455;p3"/>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6" name="Google Shape;456;p3"/>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7" name="Google Shape;457;p3"/>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8" name="Google Shape;458;p3"/>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59" name="Google Shape;459;p3"/>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60" name="Google Shape;460;p3"/>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61" name="Google Shape;461;p3"/>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62" name="Google Shape;462;p3"/>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63" name="Google Shape;463;p3"/>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64" name="Google Shape;464;p3"/>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465" name="Google Shape;465;p3"/>
          <p:cNvSpPr/>
          <p:nvPr/>
        </p:nvSpPr>
        <p:spPr>
          <a:xfrm rot="-8100000">
            <a:off x="-281094" y="1525300"/>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466" name="Google Shape;466;p3"/>
          <p:cNvPicPr preferRelativeResize="0"/>
          <p:nvPr/>
        </p:nvPicPr>
        <p:blipFill rotWithShape="1">
          <a:blip r:embed="rId3">
            <a:alphaModFix/>
          </a:blip>
          <a:srcRect/>
          <a:stretch/>
        </p:blipFill>
        <p:spPr>
          <a:xfrm>
            <a:off x="534857" y="1103046"/>
            <a:ext cx="5033659" cy="4140184"/>
          </a:xfrm>
          <a:prstGeom prst="rect">
            <a:avLst/>
          </a:prstGeom>
          <a:noFill/>
          <a:ln>
            <a:noFill/>
          </a:ln>
        </p:spPr>
      </p:pic>
      <p:sp>
        <p:nvSpPr>
          <p:cNvPr id="467" name="Google Shape;467;p3"/>
          <p:cNvSpPr txBox="1"/>
          <p:nvPr/>
        </p:nvSpPr>
        <p:spPr>
          <a:xfrm>
            <a:off x="5757033" y="2211286"/>
            <a:ext cx="6116320"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Arial"/>
                <a:ea typeface="Arial"/>
                <a:cs typeface="Arial"/>
                <a:sym typeface="Arial"/>
              </a:rPr>
              <a:t>Chúng tôi cung cấp cho khách hàng các sản phẩm, dịch vụ công nghệ thông tin có chất lượng phù hợp, giá cả hợp lý, và tiện ích nhất. Có trách nhiệm hỗ trợ và bảo vệ khách hàng cho tất cả các sản phẩm và dịch vụ mà chúng tôi cung cấp. Sự tăng trưởng của công ty luôn gắn liền với việc nâng cao chất lượng sống và làm việc của mỗi thành viên trong tập thể công ty.</a:t>
            </a:r>
            <a:endParaRPr sz="24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15b05dcc99a_4_9"/>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a:t>MÔI TRƯỜNG NỘI BỘ </a:t>
            </a:r>
            <a:endParaRPr sz="3600"/>
          </a:p>
        </p:txBody>
      </p:sp>
      <p:sp>
        <p:nvSpPr>
          <p:cNvPr id="726" name="Google Shape;726;g15b05dcc99a_4_9"/>
          <p:cNvSpPr txBox="1">
            <a:spLocks noGrp="1"/>
          </p:cNvSpPr>
          <p:nvPr>
            <p:ph type="subTitle" idx="1"/>
          </p:nvPr>
        </p:nvSpPr>
        <p:spPr>
          <a:xfrm>
            <a:off x="691075" y="1369399"/>
            <a:ext cx="10495800" cy="54885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endParaRPr sz="1300" dirty="0">
              <a:solidFill>
                <a:srgbClr val="252525"/>
              </a:solidFill>
            </a:endParaRPr>
          </a:p>
          <a:p>
            <a:pPr marL="0" lvl="0" indent="0" algn="l" rtl="0">
              <a:spcBef>
                <a:spcPts val="1000"/>
              </a:spcBef>
              <a:spcAft>
                <a:spcPts val="0"/>
              </a:spcAft>
              <a:buNone/>
            </a:pPr>
            <a:r>
              <a:rPr lang="en-US" sz="2300" b="1" dirty="0">
                <a:solidFill>
                  <a:srgbClr val="252525"/>
                </a:solidFill>
              </a:rPr>
              <a:t>- </a:t>
            </a:r>
            <a:r>
              <a:rPr lang="en-US" sz="2300" b="1" dirty="0" err="1">
                <a:solidFill>
                  <a:srgbClr val="252525"/>
                </a:solidFill>
              </a:rPr>
              <a:t>Nguồn</a:t>
            </a:r>
            <a:r>
              <a:rPr lang="en-US" sz="2300" b="1" dirty="0">
                <a:solidFill>
                  <a:srgbClr val="252525"/>
                </a:solidFill>
              </a:rPr>
              <a:t> </a:t>
            </a:r>
            <a:r>
              <a:rPr lang="en-US" sz="2300" b="1" dirty="0" err="1">
                <a:solidFill>
                  <a:srgbClr val="252525"/>
                </a:solidFill>
              </a:rPr>
              <a:t>nhân</a:t>
            </a:r>
            <a:r>
              <a:rPr lang="en-US" sz="2300" b="1" dirty="0">
                <a:solidFill>
                  <a:srgbClr val="252525"/>
                </a:solidFill>
              </a:rPr>
              <a:t> </a:t>
            </a:r>
            <a:r>
              <a:rPr lang="en-US" sz="2300" b="1" dirty="0" err="1">
                <a:solidFill>
                  <a:srgbClr val="252525"/>
                </a:solidFill>
              </a:rPr>
              <a:t>lực</a:t>
            </a:r>
            <a:endParaRPr sz="2300" dirty="0">
              <a:solidFill>
                <a:srgbClr val="252525"/>
              </a:solidFill>
            </a:endParaRPr>
          </a:p>
          <a:p>
            <a:pPr marL="0" lvl="0" indent="0" algn="l" rtl="0">
              <a:spcBef>
                <a:spcPts val="1000"/>
              </a:spcBef>
              <a:spcAft>
                <a:spcPts val="0"/>
              </a:spcAft>
              <a:buNone/>
            </a:pPr>
            <a:r>
              <a:rPr lang="en-US" sz="2300" dirty="0" err="1">
                <a:solidFill>
                  <a:srgbClr val="252525"/>
                </a:solidFill>
              </a:rPr>
              <a:t>Xác</a:t>
            </a:r>
            <a:r>
              <a:rPr lang="en-US" sz="2300" dirty="0">
                <a:solidFill>
                  <a:srgbClr val="252525"/>
                </a:solidFill>
              </a:rPr>
              <a:t> </a:t>
            </a:r>
            <a:r>
              <a:rPr lang="en-US" sz="2300" dirty="0" err="1">
                <a:solidFill>
                  <a:srgbClr val="252525"/>
                </a:solidFill>
              </a:rPr>
              <a:t>định</a:t>
            </a:r>
            <a:r>
              <a:rPr lang="en-US" sz="2300" dirty="0">
                <a:solidFill>
                  <a:srgbClr val="252525"/>
                </a:solidFill>
              </a:rPr>
              <a:t> </a:t>
            </a:r>
            <a:r>
              <a:rPr lang="en-US" sz="2300" dirty="0" err="1">
                <a:solidFill>
                  <a:srgbClr val="252525"/>
                </a:solidFill>
              </a:rPr>
              <a:t>chính</a:t>
            </a:r>
            <a:r>
              <a:rPr lang="en-US" sz="2300" dirty="0">
                <a:solidFill>
                  <a:srgbClr val="252525"/>
                </a:solidFill>
              </a:rPr>
              <a:t> </a:t>
            </a:r>
            <a:r>
              <a:rPr lang="en-US" sz="2300" dirty="0" err="1">
                <a:solidFill>
                  <a:srgbClr val="252525"/>
                </a:solidFill>
              </a:rPr>
              <a:t>xác</a:t>
            </a:r>
            <a:r>
              <a:rPr lang="en-US" sz="2300" dirty="0">
                <a:solidFill>
                  <a:srgbClr val="252525"/>
                </a:solidFill>
              </a:rPr>
              <a:t> </a:t>
            </a:r>
            <a:r>
              <a:rPr lang="en-US" sz="2300" dirty="0" err="1">
                <a:solidFill>
                  <a:srgbClr val="252525"/>
                </a:solidFill>
              </a:rPr>
              <a:t>nhu</a:t>
            </a:r>
            <a:r>
              <a:rPr lang="en-US" sz="2300" dirty="0">
                <a:solidFill>
                  <a:srgbClr val="252525"/>
                </a:solidFill>
              </a:rPr>
              <a:t> </a:t>
            </a:r>
            <a:r>
              <a:rPr lang="en-US" sz="2300" dirty="0" err="1">
                <a:solidFill>
                  <a:srgbClr val="252525"/>
                </a:solidFill>
              </a:rPr>
              <a:t>cầu</a:t>
            </a:r>
            <a:r>
              <a:rPr lang="en-US" sz="2300" dirty="0">
                <a:solidFill>
                  <a:srgbClr val="252525"/>
                </a:solidFill>
              </a:rPr>
              <a:t> </a:t>
            </a:r>
            <a:r>
              <a:rPr lang="en-US" sz="2300" dirty="0" err="1">
                <a:solidFill>
                  <a:srgbClr val="252525"/>
                </a:solidFill>
              </a:rPr>
              <a:t>về</a:t>
            </a:r>
            <a:r>
              <a:rPr lang="en-US" sz="2300" dirty="0">
                <a:solidFill>
                  <a:srgbClr val="252525"/>
                </a:solidFill>
              </a:rPr>
              <a:t> </a:t>
            </a:r>
            <a:r>
              <a:rPr lang="en-US" sz="2300" dirty="0" err="1">
                <a:solidFill>
                  <a:srgbClr val="252525"/>
                </a:solidFill>
              </a:rPr>
              <a:t>lao</a:t>
            </a:r>
            <a:r>
              <a:rPr lang="en-US" sz="2300" dirty="0">
                <a:solidFill>
                  <a:srgbClr val="252525"/>
                </a:solidFill>
              </a:rPr>
              <a:t> </a:t>
            </a:r>
            <a:r>
              <a:rPr lang="en-US" sz="2300" dirty="0" err="1">
                <a:solidFill>
                  <a:srgbClr val="252525"/>
                </a:solidFill>
              </a:rPr>
              <a:t>động</a:t>
            </a:r>
            <a:r>
              <a:rPr lang="en-US" sz="2300" dirty="0">
                <a:solidFill>
                  <a:srgbClr val="252525"/>
                </a:solidFill>
              </a:rPr>
              <a:t> </a:t>
            </a:r>
            <a:r>
              <a:rPr lang="en-US" sz="2300" dirty="0" err="1">
                <a:solidFill>
                  <a:srgbClr val="252525"/>
                </a:solidFill>
              </a:rPr>
              <a:t>của</a:t>
            </a:r>
            <a:r>
              <a:rPr lang="en-US" sz="2300" dirty="0">
                <a:solidFill>
                  <a:srgbClr val="252525"/>
                </a:solidFill>
              </a:rPr>
              <a:t> </a:t>
            </a:r>
            <a:r>
              <a:rPr lang="en-US" sz="2300" dirty="0" err="1">
                <a:solidFill>
                  <a:srgbClr val="252525"/>
                </a:solidFill>
              </a:rPr>
              <a:t>đơn</a:t>
            </a:r>
            <a:r>
              <a:rPr lang="en-US" sz="2300" dirty="0">
                <a:solidFill>
                  <a:srgbClr val="252525"/>
                </a:solidFill>
              </a:rPr>
              <a:t> </a:t>
            </a:r>
            <a:r>
              <a:rPr lang="en-US" sz="2300" dirty="0" err="1">
                <a:solidFill>
                  <a:srgbClr val="252525"/>
                </a:solidFill>
              </a:rPr>
              <a:t>vị</a:t>
            </a:r>
            <a:r>
              <a:rPr lang="en-US" sz="2300" dirty="0">
                <a:solidFill>
                  <a:srgbClr val="252525"/>
                </a:solidFill>
              </a:rPr>
              <a:t> </a:t>
            </a:r>
            <a:r>
              <a:rPr lang="en-US" sz="2300" dirty="0" err="1">
                <a:solidFill>
                  <a:srgbClr val="252525"/>
                </a:solidFill>
              </a:rPr>
              <a:t>mình</a:t>
            </a:r>
            <a:r>
              <a:rPr lang="en-US" sz="2300" dirty="0">
                <a:solidFill>
                  <a:srgbClr val="252525"/>
                </a:solidFill>
              </a:rPr>
              <a:t>.</a:t>
            </a:r>
            <a:endParaRPr sz="2300" dirty="0">
              <a:solidFill>
                <a:srgbClr val="252525"/>
              </a:solidFill>
            </a:endParaRPr>
          </a:p>
          <a:p>
            <a:pPr marL="0" lvl="0" indent="0" algn="l" rtl="0">
              <a:spcBef>
                <a:spcPts val="1000"/>
              </a:spcBef>
              <a:spcAft>
                <a:spcPts val="0"/>
              </a:spcAft>
              <a:buNone/>
            </a:pPr>
            <a:r>
              <a:rPr lang="en-US" sz="2300" dirty="0" err="1">
                <a:solidFill>
                  <a:srgbClr val="252525"/>
                </a:solidFill>
              </a:rPr>
              <a:t>Phân</a:t>
            </a:r>
            <a:r>
              <a:rPr lang="en-US" sz="2300" dirty="0">
                <a:solidFill>
                  <a:srgbClr val="252525"/>
                </a:solidFill>
              </a:rPr>
              <a:t> </a:t>
            </a:r>
            <a:r>
              <a:rPr lang="en-US" sz="2300" dirty="0" err="1">
                <a:solidFill>
                  <a:srgbClr val="252525"/>
                </a:solidFill>
              </a:rPr>
              <a:t>công</a:t>
            </a:r>
            <a:r>
              <a:rPr lang="en-US" sz="2300" dirty="0">
                <a:solidFill>
                  <a:srgbClr val="252525"/>
                </a:solidFill>
              </a:rPr>
              <a:t> </a:t>
            </a:r>
            <a:r>
              <a:rPr lang="en-US" sz="2300" dirty="0" err="1">
                <a:solidFill>
                  <a:srgbClr val="252525"/>
                </a:solidFill>
              </a:rPr>
              <a:t>lao</a:t>
            </a:r>
            <a:r>
              <a:rPr lang="en-US" sz="2300" dirty="0">
                <a:solidFill>
                  <a:srgbClr val="252525"/>
                </a:solidFill>
              </a:rPr>
              <a:t> </a:t>
            </a:r>
            <a:r>
              <a:rPr lang="en-US" sz="2300" dirty="0" err="1">
                <a:solidFill>
                  <a:srgbClr val="252525"/>
                </a:solidFill>
              </a:rPr>
              <a:t>động</a:t>
            </a:r>
            <a:r>
              <a:rPr lang="en-US" sz="2300" dirty="0">
                <a:solidFill>
                  <a:srgbClr val="252525"/>
                </a:solidFill>
              </a:rPr>
              <a:t> khoa </a:t>
            </a:r>
            <a:r>
              <a:rPr lang="en-US" sz="2300" dirty="0" err="1">
                <a:solidFill>
                  <a:srgbClr val="252525"/>
                </a:solidFill>
              </a:rPr>
              <a:t>học</a:t>
            </a:r>
            <a:r>
              <a:rPr lang="en-US" sz="2300" dirty="0">
                <a:solidFill>
                  <a:srgbClr val="252525"/>
                </a:solidFill>
              </a:rPr>
              <a:t> </a:t>
            </a:r>
            <a:r>
              <a:rPr lang="en-US" sz="2300" dirty="0" err="1">
                <a:solidFill>
                  <a:srgbClr val="252525"/>
                </a:solidFill>
              </a:rPr>
              <a:t>hợp</a:t>
            </a:r>
            <a:r>
              <a:rPr lang="en-US" sz="2300" dirty="0">
                <a:solidFill>
                  <a:srgbClr val="252525"/>
                </a:solidFill>
              </a:rPr>
              <a:t> </a:t>
            </a:r>
            <a:r>
              <a:rPr lang="en-US" sz="2300" dirty="0" err="1">
                <a:solidFill>
                  <a:srgbClr val="252525"/>
                </a:solidFill>
              </a:rPr>
              <a:t>lí</a:t>
            </a:r>
            <a:r>
              <a:rPr lang="en-US" sz="2300" dirty="0">
                <a:solidFill>
                  <a:srgbClr val="252525"/>
                </a:solidFill>
              </a:rPr>
              <a:t> </a:t>
            </a:r>
            <a:r>
              <a:rPr lang="en-US" sz="2300" dirty="0" err="1">
                <a:solidFill>
                  <a:srgbClr val="252525"/>
                </a:solidFill>
              </a:rPr>
              <a:t>để</a:t>
            </a:r>
            <a:r>
              <a:rPr lang="en-US" sz="2300" dirty="0">
                <a:solidFill>
                  <a:srgbClr val="252525"/>
                </a:solidFill>
              </a:rPr>
              <a:t> </a:t>
            </a:r>
            <a:r>
              <a:rPr lang="en-US" sz="2300" dirty="0" err="1">
                <a:solidFill>
                  <a:srgbClr val="252525"/>
                </a:solidFill>
              </a:rPr>
              <a:t>sử</a:t>
            </a:r>
            <a:r>
              <a:rPr lang="en-US" sz="2300" dirty="0">
                <a:solidFill>
                  <a:srgbClr val="252525"/>
                </a:solidFill>
              </a:rPr>
              <a:t> </a:t>
            </a:r>
            <a:r>
              <a:rPr lang="en-US" sz="2300" dirty="0" err="1">
                <a:solidFill>
                  <a:srgbClr val="252525"/>
                </a:solidFill>
              </a:rPr>
              <a:t>dụng</a:t>
            </a:r>
            <a:r>
              <a:rPr lang="en-US" sz="2300" dirty="0">
                <a:solidFill>
                  <a:srgbClr val="252525"/>
                </a:solidFill>
              </a:rPr>
              <a:t>, </a:t>
            </a:r>
            <a:r>
              <a:rPr lang="en-US" sz="2300" dirty="0" err="1">
                <a:solidFill>
                  <a:srgbClr val="252525"/>
                </a:solidFill>
              </a:rPr>
              <a:t>khai</a:t>
            </a:r>
            <a:r>
              <a:rPr lang="en-US" sz="2300" dirty="0">
                <a:solidFill>
                  <a:srgbClr val="252525"/>
                </a:solidFill>
              </a:rPr>
              <a:t> </a:t>
            </a:r>
            <a:r>
              <a:rPr lang="en-US" sz="2300" dirty="0" err="1">
                <a:solidFill>
                  <a:srgbClr val="252525"/>
                </a:solidFill>
              </a:rPr>
              <a:t>thác</a:t>
            </a:r>
            <a:r>
              <a:rPr lang="en-US" sz="2300" dirty="0">
                <a:solidFill>
                  <a:srgbClr val="252525"/>
                </a:solidFill>
              </a:rPr>
              <a:t> </a:t>
            </a:r>
            <a:r>
              <a:rPr lang="en-US" sz="2300" dirty="0" err="1">
                <a:solidFill>
                  <a:srgbClr val="252525"/>
                </a:solidFill>
              </a:rPr>
              <a:t>tối</a:t>
            </a:r>
            <a:r>
              <a:rPr lang="en-US" sz="2300" dirty="0">
                <a:solidFill>
                  <a:srgbClr val="252525"/>
                </a:solidFill>
              </a:rPr>
              <a:t> </a:t>
            </a:r>
            <a:r>
              <a:rPr lang="en-US" sz="2300" dirty="0" err="1">
                <a:solidFill>
                  <a:srgbClr val="252525"/>
                </a:solidFill>
              </a:rPr>
              <a:t>đa</a:t>
            </a:r>
            <a:r>
              <a:rPr lang="en-US" sz="2300" dirty="0">
                <a:solidFill>
                  <a:srgbClr val="252525"/>
                </a:solidFill>
              </a:rPr>
              <a:t> </a:t>
            </a:r>
            <a:r>
              <a:rPr lang="en-US" sz="2300" dirty="0" err="1">
                <a:solidFill>
                  <a:srgbClr val="252525"/>
                </a:solidFill>
              </a:rPr>
              <a:t>nguồn</a:t>
            </a:r>
            <a:r>
              <a:rPr lang="en-US" sz="2300" dirty="0">
                <a:solidFill>
                  <a:srgbClr val="252525"/>
                </a:solidFill>
              </a:rPr>
              <a:t> </a:t>
            </a:r>
            <a:r>
              <a:rPr lang="en-US" sz="2300" dirty="0" err="1">
                <a:solidFill>
                  <a:srgbClr val="252525"/>
                </a:solidFill>
              </a:rPr>
              <a:t>lực</a:t>
            </a:r>
            <a:r>
              <a:rPr lang="en-US" sz="2300" dirty="0">
                <a:solidFill>
                  <a:srgbClr val="252525"/>
                </a:solidFill>
              </a:rPr>
              <a:t> </a:t>
            </a:r>
            <a:r>
              <a:rPr lang="en-US" sz="2300" dirty="0" err="1">
                <a:solidFill>
                  <a:srgbClr val="252525"/>
                </a:solidFill>
              </a:rPr>
              <a:t>lao</a:t>
            </a:r>
            <a:r>
              <a:rPr lang="en-US" sz="2300" dirty="0">
                <a:solidFill>
                  <a:srgbClr val="252525"/>
                </a:solidFill>
              </a:rPr>
              <a:t> </a:t>
            </a:r>
            <a:r>
              <a:rPr lang="en-US" sz="2300" dirty="0" err="1">
                <a:solidFill>
                  <a:srgbClr val="252525"/>
                </a:solidFill>
              </a:rPr>
              <a:t>động</a:t>
            </a:r>
            <a:r>
              <a:rPr lang="en-US" sz="2300" dirty="0">
                <a:solidFill>
                  <a:srgbClr val="252525"/>
                </a:solidFill>
              </a:rPr>
              <a:t> </a:t>
            </a:r>
            <a:r>
              <a:rPr lang="en-US" sz="2300" dirty="0" err="1">
                <a:solidFill>
                  <a:srgbClr val="252525"/>
                </a:solidFill>
              </a:rPr>
              <a:t>của</a:t>
            </a:r>
            <a:r>
              <a:rPr lang="en-US" sz="2300" dirty="0">
                <a:solidFill>
                  <a:srgbClr val="252525"/>
                </a:solidFill>
              </a:rPr>
              <a:t> </a:t>
            </a:r>
            <a:r>
              <a:rPr lang="en-US" sz="2300" dirty="0" err="1">
                <a:solidFill>
                  <a:srgbClr val="252525"/>
                </a:solidFill>
              </a:rPr>
              <a:t>đơn</a:t>
            </a:r>
            <a:r>
              <a:rPr lang="en-US" sz="2300" dirty="0">
                <a:solidFill>
                  <a:srgbClr val="252525"/>
                </a:solidFill>
              </a:rPr>
              <a:t> </a:t>
            </a:r>
            <a:r>
              <a:rPr lang="en-US" sz="2300" dirty="0" err="1">
                <a:solidFill>
                  <a:srgbClr val="252525"/>
                </a:solidFill>
              </a:rPr>
              <a:t>vị</a:t>
            </a:r>
            <a:r>
              <a:rPr lang="en-US" sz="2300" dirty="0">
                <a:solidFill>
                  <a:srgbClr val="252525"/>
                </a:solidFill>
              </a:rPr>
              <a:t>.</a:t>
            </a:r>
          </a:p>
          <a:p>
            <a:pPr marL="0" lvl="0" indent="0" algn="l" rtl="0">
              <a:spcBef>
                <a:spcPts val="1000"/>
              </a:spcBef>
              <a:spcAft>
                <a:spcPts val="0"/>
              </a:spcAft>
              <a:buNone/>
            </a:pPr>
            <a:r>
              <a:rPr lang="en-US" sz="2300" dirty="0" err="1">
                <a:solidFill>
                  <a:srgbClr val="252525"/>
                </a:solidFill>
              </a:rPr>
              <a:t>Các</a:t>
            </a:r>
            <a:r>
              <a:rPr lang="en-US" sz="2300" dirty="0">
                <a:solidFill>
                  <a:srgbClr val="252525"/>
                </a:solidFill>
              </a:rPr>
              <a:t> </a:t>
            </a:r>
            <a:r>
              <a:rPr lang="en-US" sz="2300" dirty="0" err="1">
                <a:solidFill>
                  <a:srgbClr val="252525"/>
                </a:solidFill>
              </a:rPr>
              <a:t>chính</a:t>
            </a:r>
            <a:r>
              <a:rPr lang="en-US" sz="2300" dirty="0">
                <a:solidFill>
                  <a:srgbClr val="252525"/>
                </a:solidFill>
              </a:rPr>
              <a:t> </a:t>
            </a:r>
            <a:r>
              <a:rPr lang="en-US" sz="2300" dirty="0" err="1">
                <a:solidFill>
                  <a:srgbClr val="252525"/>
                </a:solidFill>
              </a:rPr>
              <a:t>sách</a:t>
            </a:r>
            <a:r>
              <a:rPr lang="en-US" sz="2300" dirty="0">
                <a:solidFill>
                  <a:srgbClr val="252525"/>
                </a:solidFill>
              </a:rPr>
              <a:t> </a:t>
            </a:r>
            <a:r>
              <a:rPr lang="en-US" sz="2300" dirty="0" err="1">
                <a:solidFill>
                  <a:srgbClr val="252525"/>
                </a:solidFill>
              </a:rPr>
              <a:t>đãi</a:t>
            </a:r>
            <a:r>
              <a:rPr lang="en-US" sz="2300" dirty="0">
                <a:solidFill>
                  <a:srgbClr val="252525"/>
                </a:solidFill>
              </a:rPr>
              <a:t> </a:t>
            </a:r>
            <a:r>
              <a:rPr lang="en-US" sz="2300" dirty="0" err="1">
                <a:solidFill>
                  <a:srgbClr val="252525"/>
                </a:solidFill>
              </a:rPr>
              <a:t>ngộ</a:t>
            </a:r>
            <a:r>
              <a:rPr lang="en-US" sz="2300" dirty="0">
                <a:solidFill>
                  <a:srgbClr val="252525"/>
                </a:solidFill>
              </a:rPr>
              <a:t> </a:t>
            </a:r>
            <a:r>
              <a:rPr lang="en-US" sz="2300" dirty="0" err="1">
                <a:solidFill>
                  <a:srgbClr val="252525"/>
                </a:solidFill>
              </a:rPr>
              <a:t>hợp</a:t>
            </a:r>
            <a:r>
              <a:rPr lang="en-US" sz="2300" dirty="0">
                <a:solidFill>
                  <a:srgbClr val="252525"/>
                </a:solidFill>
              </a:rPr>
              <a:t> </a:t>
            </a:r>
            <a:r>
              <a:rPr lang="en-US" sz="2300" dirty="0" err="1">
                <a:solidFill>
                  <a:srgbClr val="252525"/>
                </a:solidFill>
              </a:rPr>
              <a:t>lí</a:t>
            </a:r>
            <a:r>
              <a:rPr lang="en-US" sz="2300" dirty="0">
                <a:solidFill>
                  <a:srgbClr val="252525"/>
                </a:solidFill>
              </a:rPr>
              <a:t> </a:t>
            </a:r>
            <a:r>
              <a:rPr lang="en-US" sz="2300" dirty="0" err="1">
                <a:solidFill>
                  <a:srgbClr val="252525"/>
                </a:solidFill>
              </a:rPr>
              <a:t>và</a:t>
            </a:r>
            <a:r>
              <a:rPr lang="en-US" sz="2300" dirty="0">
                <a:solidFill>
                  <a:srgbClr val="252525"/>
                </a:solidFill>
              </a:rPr>
              <a:t> </a:t>
            </a:r>
            <a:r>
              <a:rPr lang="en-US" sz="2300" dirty="0" err="1">
                <a:solidFill>
                  <a:srgbClr val="252525"/>
                </a:solidFill>
              </a:rPr>
              <a:t>có</a:t>
            </a:r>
            <a:r>
              <a:rPr lang="en-US" sz="2300" dirty="0">
                <a:solidFill>
                  <a:srgbClr val="252525"/>
                </a:solidFill>
              </a:rPr>
              <a:t> </a:t>
            </a:r>
            <a:r>
              <a:rPr lang="en-US" sz="2300" dirty="0" err="1">
                <a:solidFill>
                  <a:srgbClr val="252525"/>
                </a:solidFill>
              </a:rPr>
              <a:t>các</a:t>
            </a:r>
            <a:r>
              <a:rPr lang="en-US" sz="2300" dirty="0">
                <a:solidFill>
                  <a:srgbClr val="252525"/>
                </a:solidFill>
              </a:rPr>
              <a:t> </a:t>
            </a:r>
            <a:r>
              <a:rPr lang="en-US" sz="2300" dirty="0" err="1">
                <a:solidFill>
                  <a:srgbClr val="252525"/>
                </a:solidFill>
              </a:rPr>
              <a:t>biện</a:t>
            </a:r>
            <a:r>
              <a:rPr lang="en-US" sz="2300" dirty="0">
                <a:solidFill>
                  <a:srgbClr val="252525"/>
                </a:solidFill>
              </a:rPr>
              <a:t> </a:t>
            </a:r>
            <a:r>
              <a:rPr lang="en-US" sz="2300" dirty="0" err="1">
                <a:solidFill>
                  <a:srgbClr val="252525"/>
                </a:solidFill>
              </a:rPr>
              <a:t>pháp</a:t>
            </a:r>
            <a:r>
              <a:rPr lang="en-US" sz="2300" dirty="0">
                <a:solidFill>
                  <a:srgbClr val="252525"/>
                </a:solidFill>
              </a:rPr>
              <a:t> </a:t>
            </a:r>
            <a:r>
              <a:rPr lang="en-US" sz="2300" dirty="0" err="1">
                <a:solidFill>
                  <a:srgbClr val="252525"/>
                </a:solidFill>
              </a:rPr>
              <a:t>động</a:t>
            </a:r>
            <a:r>
              <a:rPr lang="en-US" sz="2300" dirty="0">
                <a:solidFill>
                  <a:srgbClr val="252525"/>
                </a:solidFill>
              </a:rPr>
              <a:t> </a:t>
            </a:r>
            <a:r>
              <a:rPr lang="en-US" sz="2300" dirty="0" err="1">
                <a:solidFill>
                  <a:srgbClr val="252525"/>
                </a:solidFill>
              </a:rPr>
              <a:t>viên</a:t>
            </a:r>
            <a:r>
              <a:rPr lang="en-US" sz="2300" dirty="0">
                <a:solidFill>
                  <a:srgbClr val="252525"/>
                </a:solidFill>
              </a:rPr>
              <a:t>, </a:t>
            </a:r>
            <a:r>
              <a:rPr lang="en-US" sz="2300" dirty="0" err="1">
                <a:solidFill>
                  <a:srgbClr val="252525"/>
                </a:solidFill>
              </a:rPr>
              <a:t>khuyến</a:t>
            </a:r>
            <a:r>
              <a:rPr lang="en-US" sz="2300" dirty="0">
                <a:solidFill>
                  <a:srgbClr val="252525"/>
                </a:solidFill>
              </a:rPr>
              <a:t> </a:t>
            </a:r>
            <a:r>
              <a:rPr lang="en-US" sz="2300" dirty="0" err="1">
                <a:solidFill>
                  <a:srgbClr val="252525"/>
                </a:solidFill>
              </a:rPr>
              <a:t>khích</a:t>
            </a:r>
            <a:r>
              <a:rPr lang="en-US" sz="2300" dirty="0">
                <a:solidFill>
                  <a:srgbClr val="252525"/>
                </a:solidFill>
              </a:rPr>
              <a:t> </a:t>
            </a:r>
            <a:r>
              <a:rPr lang="en-US" sz="2300" dirty="0" err="1">
                <a:solidFill>
                  <a:srgbClr val="252525"/>
                </a:solidFill>
              </a:rPr>
              <a:t>người</a:t>
            </a:r>
            <a:r>
              <a:rPr lang="en-US" sz="2300" dirty="0">
                <a:solidFill>
                  <a:srgbClr val="252525"/>
                </a:solidFill>
              </a:rPr>
              <a:t> </a:t>
            </a:r>
            <a:r>
              <a:rPr lang="en-US" sz="2300" dirty="0" err="1">
                <a:solidFill>
                  <a:srgbClr val="252525"/>
                </a:solidFill>
              </a:rPr>
              <a:t>lao</a:t>
            </a:r>
            <a:r>
              <a:rPr lang="en-US" sz="2300" dirty="0">
                <a:solidFill>
                  <a:srgbClr val="252525"/>
                </a:solidFill>
              </a:rPr>
              <a:t> </a:t>
            </a:r>
            <a:r>
              <a:rPr lang="en-US" sz="2300" dirty="0" err="1">
                <a:solidFill>
                  <a:srgbClr val="252525"/>
                </a:solidFill>
              </a:rPr>
              <a:t>động</a:t>
            </a:r>
            <a:r>
              <a:rPr lang="en-US" sz="2300" dirty="0">
                <a:solidFill>
                  <a:srgbClr val="252525"/>
                </a:solidFill>
              </a:rPr>
              <a:t> </a:t>
            </a:r>
            <a:r>
              <a:rPr lang="en-US" sz="2300" dirty="0" err="1">
                <a:solidFill>
                  <a:srgbClr val="252525"/>
                </a:solidFill>
              </a:rPr>
              <a:t>tích</a:t>
            </a:r>
            <a:r>
              <a:rPr lang="en-US" sz="2300" dirty="0">
                <a:solidFill>
                  <a:srgbClr val="252525"/>
                </a:solidFill>
              </a:rPr>
              <a:t> </a:t>
            </a:r>
            <a:r>
              <a:rPr lang="en-US" sz="2300" dirty="0" err="1">
                <a:solidFill>
                  <a:srgbClr val="252525"/>
                </a:solidFill>
              </a:rPr>
              <a:t>cực</a:t>
            </a:r>
            <a:r>
              <a:rPr lang="en-US" sz="2300" dirty="0">
                <a:solidFill>
                  <a:srgbClr val="252525"/>
                </a:solidFill>
              </a:rPr>
              <a:t> </a:t>
            </a:r>
            <a:r>
              <a:rPr lang="en-US" sz="2300" dirty="0" err="1">
                <a:solidFill>
                  <a:srgbClr val="252525"/>
                </a:solidFill>
              </a:rPr>
              <a:t>làm</a:t>
            </a:r>
            <a:r>
              <a:rPr lang="en-US" sz="2300" dirty="0">
                <a:solidFill>
                  <a:srgbClr val="252525"/>
                </a:solidFill>
              </a:rPr>
              <a:t> </a:t>
            </a:r>
            <a:r>
              <a:rPr lang="en-US" sz="2300" dirty="0" err="1">
                <a:solidFill>
                  <a:srgbClr val="252525"/>
                </a:solidFill>
              </a:rPr>
              <a:t>việc</a:t>
            </a:r>
            <a:r>
              <a:rPr lang="en-US" sz="2300" dirty="0">
                <a:solidFill>
                  <a:srgbClr val="252525"/>
                </a:solidFill>
              </a:rPr>
              <a:t>.</a:t>
            </a:r>
            <a:endParaRPr sz="2300" dirty="0">
              <a:solidFill>
                <a:srgbClr val="252525"/>
              </a:solidFill>
            </a:endParaRPr>
          </a:p>
          <a:p>
            <a:pPr marL="0" lvl="0" indent="0" algn="l" rtl="0">
              <a:spcBef>
                <a:spcPts val="1000"/>
              </a:spcBef>
              <a:spcAft>
                <a:spcPts val="0"/>
              </a:spcAft>
              <a:buNone/>
            </a:pPr>
            <a:r>
              <a:rPr lang="en-US" sz="2300" b="1" dirty="0">
                <a:solidFill>
                  <a:srgbClr val="252525"/>
                </a:solidFill>
              </a:rPr>
              <a:t>- </a:t>
            </a:r>
            <a:r>
              <a:rPr lang="en-US" sz="2300" b="1" dirty="0" err="1">
                <a:solidFill>
                  <a:srgbClr val="252525"/>
                </a:solidFill>
              </a:rPr>
              <a:t>Khả</a:t>
            </a:r>
            <a:r>
              <a:rPr lang="en-US" sz="2300" b="1" dirty="0">
                <a:solidFill>
                  <a:srgbClr val="252525"/>
                </a:solidFill>
              </a:rPr>
              <a:t> </a:t>
            </a:r>
            <a:r>
              <a:rPr lang="en-US" sz="2300" b="1" dirty="0" err="1">
                <a:solidFill>
                  <a:srgbClr val="252525"/>
                </a:solidFill>
              </a:rPr>
              <a:t>năng</a:t>
            </a:r>
            <a:r>
              <a:rPr lang="en-US" sz="2300" b="1" dirty="0">
                <a:solidFill>
                  <a:srgbClr val="252525"/>
                </a:solidFill>
              </a:rPr>
              <a:t> </a:t>
            </a:r>
            <a:r>
              <a:rPr lang="en-US" sz="2300" b="1" dirty="0" err="1">
                <a:solidFill>
                  <a:srgbClr val="252525"/>
                </a:solidFill>
              </a:rPr>
              <a:t>tài</a:t>
            </a:r>
            <a:r>
              <a:rPr lang="en-US" sz="2300" b="1" dirty="0">
                <a:solidFill>
                  <a:srgbClr val="252525"/>
                </a:solidFill>
              </a:rPr>
              <a:t> </a:t>
            </a:r>
            <a:r>
              <a:rPr lang="en-US" sz="2300" b="1" dirty="0" err="1">
                <a:solidFill>
                  <a:srgbClr val="252525"/>
                </a:solidFill>
              </a:rPr>
              <a:t>chính</a:t>
            </a:r>
            <a:endParaRPr sz="2300" b="1" dirty="0">
              <a:solidFill>
                <a:srgbClr val="252525"/>
              </a:solidFill>
            </a:endParaRPr>
          </a:p>
          <a:p>
            <a:pPr marL="0" lvl="0" indent="0" algn="l" rtl="0">
              <a:spcBef>
                <a:spcPts val="1000"/>
              </a:spcBef>
              <a:spcAft>
                <a:spcPts val="0"/>
              </a:spcAft>
              <a:buNone/>
            </a:pPr>
            <a:r>
              <a:rPr lang="en-US" sz="2300" dirty="0" err="1">
                <a:solidFill>
                  <a:srgbClr val="252525"/>
                </a:solidFill>
              </a:rPr>
              <a:t>Nguồn</a:t>
            </a:r>
            <a:r>
              <a:rPr lang="en-US" sz="2300" dirty="0">
                <a:solidFill>
                  <a:srgbClr val="252525"/>
                </a:solidFill>
              </a:rPr>
              <a:t> </a:t>
            </a:r>
            <a:r>
              <a:rPr lang="en-US" sz="2300" dirty="0" err="1">
                <a:solidFill>
                  <a:srgbClr val="252525"/>
                </a:solidFill>
              </a:rPr>
              <a:t>vốn</a:t>
            </a:r>
            <a:r>
              <a:rPr lang="en-US" sz="2300" dirty="0">
                <a:solidFill>
                  <a:srgbClr val="252525"/>
                </a:solidFill>
              </a:rPr>
              <a:t> </a:t>
            </a:r>
            <a:r>
              <a:rPr lang="en-US" sz="2300" dirty="0" err="1">
                <a:solidFill>
                  <a:srgbClr val="252525"/>
                </a:solidFill>
              </a:rPr>
              <a:t>và</a:t>
            </a:r>
            <a:r>
              <a:rPr lang="en-US" sz="2300" dirty="0">
                <a:solidFill>
                  <a:srgbClr val="252525"/>
                </a:solidFill>
              </a:rPr>
              <a:t> </a:t>
            </a:r>
            <a:r>
              <a:rPr lang="en-US" sz="2300" dirty="0" err="1">
                <a:solidFill>
                  <a:srgbClr val="252525"/>
                </a:solidFill>
              </a:rPr>
              <a:t>khả</a:t>
            </a:r>
            <a:r>
              <a:rPr lang="en-US" sz="2300" dirty="0">
                <a:solidFill>
                  <a:srgbClr val="252525"/>
                </a:solidFill>
              </a:rPr>
              <a:t> </a:t>
            </a:r>
            <a:r>
              <a:rPr lang="en-US" sz="2300" dirty="0" err="1">
                <a:solidFill>
                  <a:srgbClr val="252525"/>
                </a:solidFill>
              </a:rPr>
              <a:t>năng</a:t>
            </a:r>
            <a:r>
              <a:rPr lang="en-US" sz="2300" dirty="0">
                <a:solidFill>
                  <a:srgbClr val="252525"/>
                </a:solidFill>
              </a:rPr>
              <a:t> </a:t>
            </a:r>
            <a:r>
              <a:rPr lang="en-US" sz="2300" dirty="0" err="1">
                <a:solidFill>
                  <a:srgbClr val="252525"/>
                </a:solidFill>
              </a:rPr>
              <a:t>huy</a:t>
            </a:r>
            <a:r>
              <a:rPr lang="en-US" sz="2300" dirty="0">
                <a:solidFill>
                  <a:srgbClr val="252525"/>
                </a:solidFill>
              </a:rPr>
              <a:t> </a:t>
            </a:r>
            <a:r>
              <a:rPr lang="en-US" sz="2300" dirty="0" err="1">
                <a:solidFill>
                  <a:srgbClr val="252525"/>
                </a:solidFill>
              </a:rPr>
              <a:t>động</a:t>
            </a:r>
            <a:r>
              <a:rPr lang="en-US" sz="2300" dirty="0">
                <a:solidFill>
                  <a:srgbClr val="252525"/>
                </a:solidFill>
              </a:rPr>
              <a:t> </a:t>
            </a:r>
            <a:r>
              <a:rPr lang="en-US" sz="2300" dirty="0" err="1">
                <a:solidFill>
                  <a:srgbClr val="252525"/>
                </a:solidFill>
              </a:rPr>
              <a:t>vốn</a:t>
            </a:r>
            <a:endParaRPr sz="2300" dirty="0">
              <a:solidFill>
                <a:srgbClr val="252525"/>
              </a:solidFill>
            </a:endParaRPr>
          </a:p>
          <a:p>
            <a:pPr marL="0" lvl="0" indent="0" algn="l" rtl="0">
              <a:spcBef>
                <a:spcPts val="1000"/>
              </a:spcBef>
              <a:spcAft>
                <a:spcPts val="0"/>
              </a:spcAft>
              <a:buNone/>
            </a:pPr>
            <a:r>
              <a:rPr lang="en-US" sz="2300" dirty="0" err="1">
                <a:solidFill>
                  <a:srgbClr val="252525"/>
                </a:solidFill>
              </a:rPr>
              <a:t>Vệc</a:t>
            </a:r>
            <a:r>
              <a:rPr lang="en-US" sz="2300" dirty="0">
                <a:solidFill>
                  <a:srgbClr val="252525"/>
                </a:solidFill>
              </a:rPr>
              <a:t> </a:t>
            </a:r>
            <a:r>
              <a:rPr lang="en-US" sz="2300" dirty="0" err="1">
                <a:solidFill>
                  <a:srgbClr val="252525"/>
                </a:solidFill>
              </a:rPr>
              <a:t>kiểm</a:t>
            </a:r>
            <a:r>
              <a:rPr lang="en-US" sz="2300" dirty="0">
                <a:solidFill>
                  <a:srgbClr val="252525"/>
                </a:solidFill>
              </a:rPr>
              <a:t> </a:t>
            </a:r>
            <a:r>
              <a:rPr lang="en-US" sz="2300" dirty="0" err="1">
                <a:solidFill>
                  <a:srgbClr val="252525"/>
                </a:solidFill>
              </a:rPr>
              <a:t>soát</a:t>
            </a:r>
            <a:r>
              <a:rPr lang="en-US" sz="2300" dirty="0">
                <a:solidFill>
                  <a:srgbClr val="252525"/>
                </a:solidFill>
              </a:rPr>
              <a:t> </a:t>
            </a:r>
            <a:r>
              <a:rPr lang="en-US" sz="2300" dirty="0" err="1">
                <a:solidFill>
                  <a:srgbClr val="252525"/>
                </a:solidFill>
              </a:rPr>
              <a:t>các</a:t>
            </a:r>
            <a:r>
              <a:rPr lang="en-US" sz="2300" dirty="0">
                <a:solidFill>
                  <a:srgbClr val="252525"/>
                </a:solidFill>
              </a:rPr>
              <a:t> chi </a:t>
            </a:r>
            <a:r>
              <a:rPr lang="en-US" sz="2300" dirty="0" err="1">
                <a:solidFill>
                  <a:srgbClr val="252525"/>
                </a:solidFill>
              </a:rPr>
              <a:t>phí</a:t>
            </a:r>
            <a:endParaRPr sz="2300" dirty="0">
              <a:solidFill>
                <a:srgbClr val="252525"/>
              </a:solidFill>
            </a:endParaRPr>
          </a:p>
          <a:p>
            <a:pPr marL="0" lvl="0" indent="0" algn="l" rtl="0">
              <a:spcBef>
                <a:spcPts val="1000"/>
              </a:spcBef>
              <a:spcAft>
                <a:spcPts val="0"/>
              </a:spcAft>
              <a:buNone/>
            </a:pPr>
            <a:r>
              <a:rPr lang="en-US" sz="2300" dirty="0" err="1">
                <a:solidFill>
                  <a:srgbClr val="252525"/>
                </a:solidFill>
              </a:rPr>
              <a:t>Các</a:t>
            </a:r>
            <a:r>
              <a:rPr lang="en-US" sz="2300" dirty="0">
                <a:solidFill>
                  <a:srgbClr val="252525"/>
                </a:solidFill>
              </a:rPr>
              <a:t> </a:t>
            </a:r>
            <a:r>
              <a:rPr lang="en-US" sz="2300" dirty="0" err="1">
                <a:solidFill>
                  <a:srgbClr val="252525"/>
                </a:solidFill>
              </a:rPr>
              <a:t>quan</a:t>
            </a:r>
            <a:r>
              <a:rPr lang="en-US" sz="2300" dirty="0">
                <a:solidFill>
                  <a:srgbClr val="252525"/>
                </a:solidFill>
              </a:rPr>
              <a:t> </a:t>
            </a:r>
            <a:r>
              <a:rPr lang="en-US" sz="2300" dirty="0" err="1">
                <a:solidFill>
                  <a:srgbClr val="252525"/>
                </a:solidFill>
              </a:rPr>
              <a:t>hệ</a:t>
            </a:r>
            <a:r>
              <a:rPr lang="en-US" sz="2300" dirty="0">
                <a:solidFill>
                  <a:srgbClr val="252525"/>
                </a:solidFill>
              </a:rPr>
              <a:t> </a:t>
            </a:r>
            <a:r>
              <a:rPr lang="en-US" sz="2300" dirty="0" err="1">
                <a:solidFill>
                  <a:srgbClr val="252525"/>
                </a:solidFill>
              </a:rPr>
              <a:t>tài</a:t>
            </a:r>
            <a:r>
              <a:rPr lang="en-US" sz="2300" dirty="0">
                <a:solidFill>
                  <a:srgbClr val="252525"/>
                </a:solidFill>
              </a:rPr>
              <a:t> </a:t>
            </a:r>
            <a:r>
              <a:rPr lang="en-US" sz="2300" dirty="0" err="1">
                <a:solidFill>
                  <a:srgbClr val="252525"/>
                </a:solidFill>
              </a:rPr>
              <a:t>chính</a:t>
            </a:r>
            <a:r>
              <a:rPr lang="en-US" sz="2300" dirty="0">
                <a:solidFill>
                  <a:srgbClr val="252525"/>
                </a:solidFill>
              </a:rPr>
              <a:t> </a:t>
            </a:r>
            <a:r>
              <a:rPr lang="en-US" sz="2300" dirty="0" err="1">
                <a:solidFill>
                  <a:srgbClr val="252525"/>
                </a:solidFill>
              </a:rPr>
              <a:t>với</a:t>
            </a:r>
            <a:r>
              <a:rPr lang="en-US" sz="2300" dirty="0">
                <a:solidFill>
                  <a:srgbClr val="252525"/>
                </a:solidFill>
              </a:rPr>
              <a:t> </a:t>
            </a:r>
            <a:r>
              <a:rPr lang="en-US" sz="2300" dirty="0" err="1">
                <a:solidFill>
                  <a:srgbClr val="252525"/>
                </a:solidFill>
              </a:rPr>
              <a:t>các</a:t>
            </a:r>
            <a:r>
              <a:rPr lang="en-US" sz="2300" dirty="0">
                <a:solidFill>
                  <a:srgbClr val="252525"/>
                </a:solidFill>
              </a:rPr>
              <a:t> </a:t>
            </a:r>
            <a:r>
              <a:rPr lang="en-US" sz="2300" dirty="0" err="1">
                <a:solidFill>
                  <a:srgbClr val="252525"/>
                </a:solidFill>
              </a:rPr>
              <a:t>bên</a:t>
            </a:r>
            <a:r>
              <a:rPr lang="en-US" sz="2300" dirty="0">
                <a:solidFill>
                  <a:srgbClr val="252525"/>
                </a:solidFill>
              </a:rPr>
              <a:t> </a:t>
            </a:r>
            <a:r>
              <a:rPr lang="en-US" sz="2300" dirty="0" err="1">
                <a:solidFill>
                  <a:srgbClr val="252525"/>
                </a:solidFill>
              </a:rPr>
              <a:t>hữu</a:t>
            </a:r>
            <a:r>
              <a:rPr lang="en-US" sz="2300" dirty="0">
                <a:solidFill>
                  <a:srgbClr val="252525"/>
                </a:solidFill>
              </a:rPr>
              <a:t> </a:t>
            </a:r>
            <a:r>
              <a:rPr lang="en-US" sz="2300" dirty="0" err="1">
                <a:solidFill>
                  <a:srgbClr val="252525"/>
                </a:solidFill>
              </a:rPr>
              <a:t>quan</a:t>
            </a:r>
            <a:endParaRPr sz="2300" dirty="0">
              <a:solidFill>
                <a:srgbClr val="252525"/>
              </a:solidFill>
            </a:endParaRPr>
          </a:p>
          <a:p>
            <a:pPr marL="0" lvl="0" indent="0" algn="l" rtl="0">
              <a:spcBef>
                <a:spcPts val="1000"/>
              </a:spcBef>
              <a:spcAft>
                <a:spcPts val="0"/>
              </a:spcAft>
              <a:buNone/>
            </a:pPr>
            <a:r>
              <a:rPr lang="en-US" sz="2300" b="1" dirty="0">
                <a:solidFill>
                  <a:srgbClr val="252525"/>
                </a:solidFill>
              </a:rPr>
              <a:t>- </a:t>
            </a:r>
            <a:r>
              <a:rPr lang="en-US" sz="2300" b="1" dirty="0" err="1">
                <a:solidFill>
                  <a:srgbClr val="252525"/>
                </a:solidFill>
              </a:rPr>
              <a:t>Khả</a:t>
            </a:r>
            <a:r>
              <a:rPr lang="en-US" sz="2300" b="1" dirty="0">
                <a:solidFill>
                  <a:srgbClr val="252525"/>
                </a:solidFill>
              </a:rPr>
              <a:t> </a:t>
            </a:r>
            <a:r>
              <a:rPr lang="en-US" sz="2300" b="1" dirty="0" err="1">
                <a:solidFill>
                  <a:srgbClr val="252525"/>
                </a:solidFill>
              </a:rPr>
              <a:t>năng</a:t>
            </a:r>
            <a:r>
              <a:rPr lang="en-US" sz="2300" b="1" dirty="0">
                <a:solidFill>
                  <a:srgbClr val="252525"/>
                </a:solidFill>
              </a:rPr>
              <a:t> </a:t>
            </a:r>
            <a:r>
              <a:rPr lang="en-US" sz="2300" b="1" dirty="0" err="1">
                <a:solidFill>
                  <a:srgbClr val="252525"/>
                </a:solidFill>
              </a:rPr>
              <a:t>nghiên</a:t>
            </a:r>
            <a:r>
              <a:rPr lang="en-US" sz="2300" b="1" dirty="0">
                <a:solidFill>
                  <a:srgbClr val="252525"/>
                </a:solidFill>
              </a:rPr>
              <a:t> </a:t>
            </a:r>
            <a:r>
              <a:rPr lang="en-US" sz="2300" b="1" dirty="0" err="1">
                <a:solidFill>
                  <a:srgbClr val="252525"/>
                </a:solidFill>
              </a:rPr>
              <a:t>cứu</a:t>
            </a:r>
            <a:r>
              <a:rPr lang="en-US" sz="2300" b="1" dirty="0">
                <a:solidFill>
                  <a:srgbClr val="252525"/>
                </a:solidFill>
              </a:rPr>
              <a:t> </a:t>
            </a:r>
            <a:r>
              <a:rPr lang="en-US" sz="2300" b="1" dirty="0" err="1">
                <a:solidFill>
                  <a:srgbClr val="252525"/>
                </a:solidFill>
              </a:rPr>
              <a:t>và</a:t>
            </a:r>
            <a:r>
              <a:rPr lang="en-US" sz="2300" b="1" dirty="0">
                <a:solidFill>
                  <a:srgbClr val="252525"/>
                </a:solidFill>
              </a:rPr>
              <a:t> </a:t>
            </a:r>
            <a:r>
              <a:rPr lang="en-US" sz="2300" b="1" dirty="0" err="1">
                <a:solidFill>
                  <a:srgbClr val="252525"/>
                </a:solidFill>
              </a:rPr>
              <a:t>phát</a:t>
            </a:r>
            <a:r>
              <a:rPr lang="en-US" sz="2300" b="1" dirty="0">
                <a:solidFill>
                  <a:srgbClr val="252525"/>
                </a:solidFill>
              </a:rPr>
              <a:t> </a:t>
            </a:r>
            <a:r>
              <a:rPr lang="en-US" sz="2300" b="1" dirty="0" err="1">
                <a:solidFill>
                  <a:srgbClr val="252525"/>
                </a:solidFill>
              </a:rPr>
              <a:t>triển</a:t>
            </a:r>
            <a:endParaRPr sz="2300" b="1" dirty="0">
              <a:solidFill>
                <a:srgbClr val="252525"/>
              </a:solidFill>
            </a:endParaRPr>
          </a:p>
          <a:p>
            <a:pPr marL="0" lvl="0" indent="0" algn="l" rtl="0">
              <a:spcBef>
                <a:spcPts val="1000"/>
              </a:spcBef>
              <a:spcAft>
                <a:spcPts val="0"/>
              </a:spcAft>
              <a:buNone/>
            </a:pPr>
            <a:r>
              <a:rPr lang="en-US" sz="2300" dirty="0" err="1">
                <a:solidFill>
                  <a:srgbClr val="252525"/>
                </a:solidFill>
              </a:rPr>
              <a:t>Khả</a:t>
            </a:r>
            <a:r>
              <a:rPr lang="en-US" sz="2300" dirty="0">
                <a:solidFill>
                  <a:srgbClr val="252525"/>
                </a:solidFill>
              </a:rPr>
              <a:t> </a:t>
            </a:r>
            <a:r>
              <a:rPr lang="en-US" sz="2300" dirty="0" err="1">
                <a:solidFill>
                  <a:srgbClr val="252525"/>
                </a:solidFill>
              </a:rPr>
              <a:t>năng</a:t>
            </a:r>
            <a:r>
              <a:rPr lang="en-US" sz="2300" dirty="0">
                <a:solidFill>
                  <a:srgbClr val="252525"/>
                </a:solidFill>
              </a:rPr>
              <a:t> </a:t>
            </a:r>
            <a:r>
              <a:rPr lang="en-US" sz="2300" dirty="0" err="1">
                <a:solidFill>
                  <a:srgbClr val="252525"/>
                </a:solidFill>
              </a:rPr>
              <a:t>cải</a:t>
            </a:r>
            <a:r>
              <a:rPr lang="en-US" sz="2300" dirty="0">
                <a:solidFill>
                  <a:srgbClr val="252525"/>
                </a:solidFill>
              </a:rPr>
              <a:t> </a:t>
            </a:r>
            <a:r>
              <a:rPr lang="en-US" sz="2300" dirty="0" err="1">
                <a:solidFill>
                  <a:srgbClr val="252525"/>
                </a:solidFill>
              </a:rPr>
              <a:t>tiến</a:t>
            </a:r>
            <a:r>
              <a:rPr lang="en-US" sz="2300" dirty="0">
                <a:solidFill>
                  <a:srgbClr val="252525"/>
                </a:solidFill>
              </a:rPr>
              <a:t> </a:t>
            </a:r>
            <a:r>
              <a:rPr lang="en-US" sz="2300" dirty="0" err="1">
                <a:solidFill>
                  <a:srgbClr val="252525"/>
                </a:solidFill>
              </a:rPr>
              <a:t>kĩ</a:t>
            </a:r>
            <a:r>
              <a:rPr lang="en-US" sz="2300" dirty="0">
                <a:solidFill>
                  <a:srgbClr val="252525"/>
                </a:solidFill>
              </a:rPr>
              <a:t> </a:t>
            </a:r>
            <a:r>
              <a:rPr lang="en-US" sz="2300" dirty="0" err="1">
                <a:solidFill>
                  <a:srgbClr val="252525"/>
                </a:solidFill>
              </a:rPr>
              <a:t>thuật</a:t>
            </a:r>
            <a:r>
              <a:rPr lang="en-US" sz="2300" dirty="0">
                <a:solidFill>
                  <a:srgbClr val="252525"/>
                </a:solidFill>
              </a:rPr>
              <a:t>.</a:t>
            </a:r>
            <a:endParaRPr sz="2300" dirty="0">
              <a:solidFill>
                <a:srgbClr val="252525"/>
              </a:solidFill>
            </a:endParaRPr>
          </a:p>
          <a:p>
            <a:pPr marL="0" lvl="0" indent="0" algn="l" rtl="0">
              <a:spcBef>
                <a:spcPts val="1000"/>
              </a:spcBef>
              <a:spcAft>
                <a:spcPts val="0"/>
              </a:spcAft>
              <a:buNone/>
            </a:pPr>
            <a:r>
              <a:rPr lang="en-US" sz="2300" dirty="0" err="1">
                <a:solidFill>
                  <a:srgbClr val="252525"/>
                </a:solidFill>
              </a:rPr>
              <a:t>Khả</a:t>
            </a:r>
            <a:r>
              <a:rPr lang="en-US" sz="2300" dirty="0">
                <a:solidFill>
                  <a:srgbClr val="252525"/>
                </a:solidFill>
              </a:rPr>
              <a:t> </a:t>
            </a:r>
            <a:r>
              <a:rPr lang="en-US" sz="2300" dirty="0" err="1">
                <a:solidFill>
                  <a:srgbClr val="252525"/>
                </a:solidFill>
              </a:rPr>
              <a:t>năng</a:t>
            </a:r>
            <a:r>
              <a:rPr lang="en-US" sz="2300" dirty="0">
                <a:solidFill>
                  <a:srgbClr val="252525"/>
                </a:solidFill>
              </a:rPr>
              <a:t> </a:t>
            </a:r>
            <a:r>
              <a:rPr lang="en-US" sz="2300" dirty="0" err="1">
                <a:solidFill>
                  <a:srgbClr val="252525"/>
                </a:solidFill>
              </a:rPr>
              <a:t>ứng</a:t>
            </a:r>
            <a:r>
              <a:rPr lang="en-US" sz="2300" dirty="0">
                <a:solidFill>
                  <a:srgbClr val="252525"/>
                </a:solidFill>
              </a:rPr>
              <a:t> </a:t>
            </a:r>
            <a:r>
              <a:rPr lang="en-US" sz="2300" dirty="0" err="1">
                <a:solidFill>
                  <a:srgbClr val="252525"/>
                </a:solidFill>
              </a:rPr>
              <a:t>dụng</a:t>
            </a:r>
            <a:r>
              <a:rPr lang="en-US" sz="2300" dirty="0">
                <a:solidFill>
                  <a:srgbClr val="252525"/>
                </a:solidFill>
              </a:rPr>
              <a:t> khoa </a:t>
            </a:r>
            <a:r>
              <a:rPr lang="en-US" sz="2300" dirty="0" err="1">
                <a:solidFill>
                  <a:srgbClr val="252525"/>
                </a:solidFill>
              </a:rPr>
              <a:t>học</a:t>
            </a:r>
            <a:r>
              <a:rPr lang="en-US" sz="2300" dirty="0">
                <a:solidFill>
                  <a:srgbClr val="252525"/>
                </a:solidFill>
              </a:rPr>
              <a:t>, </a:t>
            </a:r>
            <a:r>
              <a:rPr lang="en-US" sz="2300" dirty="0" err="1">
                <a:solidFill>
                  <a:srgbClr val="252525"/>
                </a:solidFill>
              </a:rPr>
              <a:t>công</a:t>
            </a:r>
            <a:r>
              <a:rPr lang="en-US" sz="2300" dirty="0">
                <a:solidFill>
                  <a:srgbClr val="252525"/>
                </a:solidFill>
              </a:rPr>
              <a:t> </a:t>
            </a:r>
            <a:r>
              <a:rPr lang="en-US" sz="2300" dirty="0" err="1">
                <a:solidFill>
                  <a:srgbClr val="252525"/>
                </a:solidFill>
              </a:rPr>
              <a:t>nghệ</a:t>
            </a:r>
            <a:r>
              <a:rPr lang="en-US" sz="2300" dirty="0">
                <a:solidFill>
                  <a:srgbClr val="252525"/>
                </a:solidFill>
              </a:rPr>
              <a:t> </a:t>
            </a:r>
            <a:r>
              <a:rPr lang="en-US" sz="2300" dirty="0" err="1">
                <a:solidFill>
                  <a:srgbClr val="252525"/>
                </a:solidFill>
              </a:rPr>
              <a:t>mới</a:t>
            </a:r>
            <a:r>
              <a:rPr lang="en-US" sz="2300" dirty="0">
                <a:solidFill>
                  <a:srgbClr val="252525"/>
                </a:solidFill>
              </a:rPr>
              <a:t> </a:t>
            </a:r>
            <a:r>
              <a:rPr lang="en-US" sz="2300" dirty="0" err="1">
                <a:solidFill>
                  <a:srgbClr val="252525"/>
                </a:solidFill>
              </a:rPr>
              <a:t>để</a:t>
            </a:r>
            <a:r>
              <a:rPr lang="en-US" sz="2300" dirty="0">
                <a:solidFill>
                  <a:srgbClr val="252525"/>
                </a:solidFill>
              </a:rPr>
              <a:t> </a:t>
            </a:r>
            <a:r>
              <a:rPr lang="en-US" sz="2300" dirty="0" err="1">
                <a:solidFill>
                  <a:srgbClr val="252525"/>
                </a:solidFill>
              </a:rPr>
              <a:t>nâng</a:t>
            </a:r>
            <a:r>
              <a:rPr lang="en-US" sz="2300" dirty="0">
                <a:solidFill>
                  <a:srgbClr val="252525"/>
                </a:solidFill>
              </a:rPr>
              <a:t> </a:t>
            </a:r>
            <a:r>
              <a:rPr lang="en-US" sz="2300" dirty="0" err="1">
                <a:solidFill>
                  <a:srgbClr val="252525"/>
                </a:solidFill>
              </a:rPr>
              <a:t>cao</a:t>
            </a:r>
            <a:r>
              <a:rPr lang="en-US" sz="2300" dirty="0">
                <a:solidFill>
                  <a:srgbClr val="252525"/>
                </a:solidFill>
              </a:rPr>
              <a:t> </a:t>
            </a:r>
            <a:r>
              <a:rPr lang="en-US" sz="2300" dirty="0" err="1">
                <a:solidFill>
                  <a:srgbClr val="252525"/>
                </a:solidFill>
              </a:rPr>
              <a:t>chất</a:t>
            </a:r>
            <a:r>
              <a:rPr lang="en-US" sz="2300" dirty="0">
                <a:solidFill>
                  <a:srgbClr val="252525"/>
                </a:solidFill>
              </a:rPr>
              <a:t> </a:t>
            </a:r>
            <a:r>
              <a:rPr lang="en-US" sz="2300" dirty="0" err="1">
                <a:solidFill>
                  <a:srgbClr val="252525"/>
                </a:solidFill>
              </a:rPr>
              <a:t>lượng</a:t>
            </a:r>
            <a:r>
              <a:rPr lang="en-US" sz="2300" dirty="0">
                <a:solidFill>
                  <a:srgbClr val="252525"/>
                </a:solidFill>
              </a:rPr>
              <a:t> </a:t>
            </a:r>
            <a:r>
              <a:rPr lang="en-US" sz="2300" dirty="0" err="1">
                <a:solidFill>
                  <a:srgbClr val="252525"/>
                </a:solidFill>
              </a:rPr>
              <a:t>sản</a:t>
            </a:r>
            <a:r>
              <a:rPr lang="en-US" sz="2300" dirty="0">
                <a:solidFill>
                  <a:srgbClr val="252525"/>
                </a:solidFill>
              </a:rPr>
              <a:t> </a:t>
            </a:r>
            <a:r>
              <a:rPr lang="en-US" sz="2300" dirty="0" err="1">
                <a:solidFill>
                  <a:srgbClr val="252525"/>
                </a:solidFill>
              </a:rPr>
              <a:t>phẩm</a:t>
            </a:r>
            <a:r>
              <a:rPr lang="en-US" sz="2300" dirty="0">
                <a:solidFill>
                  <a:srgbClr val="252525"/>
                </a:solidFill>
              </a:rPr>
              <a:t> </a:t>
            </a:r>
            <a:r>
              <a:rPr lang="en-US" sz="2300" dirty="0" err="1">
                <a:solidFill>
                  <a:srgbClr val="252525"/>
                </a:solidFill>
              </a:rPr>
              <a:t>và</a:t>
            </a:r>
            <a:r>
              <a:rPr lang="en-US" sz="2300" dirty="0">
                <a:solidFill>
                  <a:srgbClr val="252525"/>
                </a:solidFill>
              </a:rPr>
              <a:t> </a:t>
            </a:r>
            <a:r>
              <a:rPr lang="en-US" sz="2300" dirty="0" err="1">
                <a:solidFill>
                  <a:srgbClr val="252525"/>
                </a:solidFill>
              </a:rPr>
              <a:t>phát</a:t>
            </a:r>
            <a:r>
              <a:rPr lang="en-US" sz="2300" dirty="0">
                <a:solidFill>
                  <a:srgbClr val="252525"/>
                </a:solidFill>
              </a:rPr>
              <a:t> </a:t>
            </a:r>
            <a:r>
              <a:rPr lang="en-US" sz="2300" dirty="0" err="1">
                <a:solidFill>
                  <a:srgbClr val="252525"/>
                </a:solidFill>
              </a:rPr>
              <a:t>triển</a:t>
            </a:r>
            <a:r>
              <a:rPr lang="en-US" sz="2300" dirty="0">
                <a:solidFill>
                  <a:srgbClr val="252525"/>
                </a:solidFill>
              </a:rPr>
              <a:t> </a:t>
            </a:r>
            <a:r>
              <a:rPr lang="en-US" sz="2300" dirty="0" err="1">
                <a:solidFill>
                  <a:srgbClr val="252525"/>
                </a:solidFill>
              </a:rPr>
              <a:t>sản</a:t>
            </a:r>
            <a:r>
              <a:rPr lang="en-US" sz="2300" dirty="0">
                <a:solidFill>
                  <a:srgbClr val="252525"/>
                </a:solidFill>
              </a:rPr>
              <a:t> </a:t>
            </a:r>
            <a:r>
              <a:rPr lang="en-US" sz="2300" dirty="0" err="1">
                <a:solidFill>
                  <a:srgbClr val="252525"/>
                </a:solidFill>
              </a:rPr>
              <a:t>phẩm</a:t>
            </a:r>
            <a:r>
              <a:rPr lang="en-US" sz="2300" dirty="0">
                <a:solidFill>
                  <a:srgbClr val="252525"/>
                </a:solidFill>
              </a:rPr>
              <a:t> </a:t>
            </a:r>
            <a:r>
              <a:rPr lang="en-US" sz="2300" dirty="0" err="1">
                <a:solidFill>
                  <a:srgbClr val="252525"/>
                </a:solidFill>
              </a:rPr>
              <a:t>mới</a:t>
            </a:r>
            <a:r>
              <a:rPr lang="en-US" sz="2300" dirty="0">
                <a:solidFill>
                  <a:srgbClr val="252525"/>
                </a:solidFill>
              </a:rPr>
              <a:t>.</a:t>
            </a:r>
            <a:endParaRPr sz="2300" b="1" dirty="0">
              <a:solidFill>
                <a:srgbClr val="252525"/>
              </a:solidFill>
            </a:endParaRPr>
          </a:p>
          <a:p>
            <a:pPr marL="0" lvl="0" indent="0" algn="l" rtl="0">
              <a:spcBef>
                <a:spcPts val="1000"/>
              </a:spcBef>
              <a:spcAft>
                <a:spcPts val="0"/>
              </a:spcAft>
              <a:buNone/>
            </a:pPr>
            <a:endParaRPr sz="1300" b="1" dirty="0">
              <a:solidFill>
                <a:srgbClr val="252525"/>
              </a:solidFill>
            </a:endParaRPr>
          </a:p>
          <a:p>
            <a:pPr marL="0" lvl="0" indent="0" algn="l" rtl="0">
              <a:spcBef>
                <a:spcPts val="1000"/>
              </a:spcBef>
              <a:spcAft>
                <a:spcPts val="0"/>
              </a:spcAft>
              <a:buNone/>
            </a:pPr>
            <a:endParaRPr sz="1300" dirty="0">
              <a:solidFill>
                <a:srgbClr val="25252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15c90e2116c_0_30"/>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a:t>MÔI TRƯỜNG NỘI BỘ</a:t>
            </a:r>
            <a:endParaRPr sz="3600"/>
          </a:p>
        </p:txBody>
      </p:sp>
      <p:sp>
        <p:nvSpPr>
          <p:cNvPr id="732" name="Google Shape;732;g15c90e2116c_0_30"/>
          <p:cNvSpPr txBox="1">
            <a:spLocks noGrp="1"/>
          </p:cNvSpPr>
          <p:nvPr>
            <p:ph type="subTitle" idx="1"/>
          </p:nvPr>
        </p:nvSpPr>
        <p:spPr>
          <a:xfrm>
            <a:off x="691075" y="1369399"/>
            <a:ext cx="10495800" cy="5488500"/>
          </a:xfrm>
          <a:prstGeom prst="rect">
            <a:avLst/>
          </a:prstGeom>
        </p:spPr>
        <p:txBody>
          <a:bodyPr spcFirstLastPara="1" wrap="square" lIns="91425" tIns="45700" rIns="91425" bIns="45700" anchor="t" anchorCtr="0">
            <a:normAutofit fontScale="40000" lnSpcReduction="20000"/>
          </a:bodyPr>
          <a:lstStyle/>
          <a:p>
            <a:pPr marL="0" lvl="0" indent="0" algn="l" rtl="0">
              <a:spcBef>
                <a:spcPts val="1000"/>
              </a:spcBef>
              <a:spcAft>
                <a:spcPts val="0"/>
              </a:spcAft>
              <a:buNone/>
            </a:pPr>
            <a:r>
              <a:rPr lang="en-US" sz="4218" b="1" dirty="0">
                <a:solidFill>
                  <a:srgbClr val="252525"/>
                </a:solidFill>
              </a:rPr>
              <a:t>- </a:t>
            </a:r>
            <a:r>
              <a:rPr lang="en-US" sz="4218" b="1" dirty="0" err="1">
                <a:solidFill>
                  <a:srgbClr val="252525"/>
                </a:solidFill>
              </a:rPr>
              <a:t>Khả</a:t>
            </a:r>
            <a:r>
              <a:rPr lang="en-US" sz="4218" b="1" dirty="0">
                <a:solidFill>
                  <a:srgbClr val="252525"/>
                </a:solidFill>
              </a:rPr>
              <a:t> </a:t>
            </a:r>
            <a:r>
              <a:rPr lang="en-US" sz="4218" b="1" dirty="0" err="1">
                <a:solidFill>
                  <a:srgbClr val="252525"/>
                </a:solidFill>
              </a:rPr>
              <a:t>năng</a:t>
            </a:r>
            <a:r>
              <a:rPr lang="en-US" sz="4218" b="1" dirty="0">
                <a:solidFill>
                  <a:srgbClr val="252525"/>
                </a:solidFill>
              </a:rPr>
              <a:t> </a:t>
            </a:r>
            <a:r>
              <a:rPr lang="en-US" sz="4218" b="1" dirty="0" err="1">
                <a:solidFill>
                  <a:srgbClr val="252525"/>
                </a:solidFill>
              </a:rPr>
              <a:t>sản</a:t>
            </a:r>
            <a:r>
              <a:rPr lang="en-US" sz="4218" b="1" dirty="0">
                <a:solidFill>
                  <a:srgbClr val="252525"/>
                </a:solidFill>
              </a:rPr>
              <a:t> </a:t>
            </a:r>
            <a:r>
              <a:rPr lang="en-US" sz="4218" b="1" dirty="0" err="1">
                <a:solidFill>
                  <a:srgbClr val="252525"/>
                </a:solidFill>
              </a:rPr>
              <a:t>xuất</a:t>
            </a:r>
            <a:r>
              <a:rPr lang="en-US" sz="4218" b="1" dirty="0">
                <a:solidFill>
                  <a:srgbClr val="252525"/>
                </a:solidFill>
              </a:rPr>
              <a:t> </a:t>
            </a:r>
            <a:r>
              <a:rPr lang="en-US" sz="4218" b="1" dirty="0" err="1">
                <a:solidFill>
                  <a:srgbClr val="252525"/>
                </a:solidFill>
              </a:rPr>
              <a:t>kinh</a:t>
            </a:r>
            <a:r>
              <a:rPr lang="en-US" sz="4218" b="1" dirty="0">
                <a:solidFill>
                  <a:srgbClr val="252525"/>
                </a:solidFill>
              </a:rPr>
              <a:t> </a:t>
            </a:r>
            <a:r>
              <a:rPr lang="en-US" sz="4218" b="1" dirty="0" err="1">
                <a:solidFill>
                  <a:srgbClr val="252525"/>
                </a:solidFill>
              </a:rPr>
              <a:t>doanh</a:t>
            </a:r>
            <a:endParaRPr sz="4218" b="1" dirty="0">
              <a:solidFill>
                <a:srgbClr val="252525"/>
              </a:solidFill>
            </a:endParaRPr>
          </a:p>
          <a:p>
            <a:pPr marL="0" lvl="0" indent="0" algn="l" rtl="0">
              <a:spcBef>
                <a:spcPts val="1000"/>
              </a:spcBef>
              <a:spcAft>
                <a:spcPts val="0"/>
              </a:spcAft>
              <a:buNone/>
            </a:pPr>
            <a:r>
              <a:rPr lang="en-US" sz="4218" dirty="0" err="1">
                <a:solidFill>
                  <a:srgbClr val="252525"/>
                </a:solidFill>
              </a:rPr>
              <a:t>Việc</a:t>
            </a:r>
            <a:r>
              <a:rPr lang="en-US" sz="4218" dirty="0">
                <a:solidFill>
                  <a:srgbClr val="252525"/>
                </a:solidFill>
              </a:rPr>
              <a:t> </a:t>
            </a:r>
            <a:r>
              <a:rPr lang="en-US" sz="4218" dirty="0" err="1">
                <a:solidFill>
                  <a:srgbClr val="252525"/>
                </a:solidFill>
              </a:rPr>
              <a:t>bố</a:t>
            </a:r>
            <a:r>
              <a:rPr lang="en-US" sz="4218" dirty="0">
                <a:solidFill>
                  <a:srgbClr val="252525"/>
                </a:solidFill>
              </a:rPr>
              <a:t> </a:t>
            </a:r>
            <a:r>
              <a:rPr lang="en-US" sz="4218" dirty="0" err="1">
                <a:solidFill>
                  <a:srgbClr val="252525"/>
                </a:solidFill>
              </a:rPr>
              <a:t>trí</a:t>
            </a:r>
            <a:r>
              <a:rPr lang="en-US" sz="4218" dirty="0">
                <a:solidFill>
                  <a:srgbClr val="252525"/>
                </a:solidFill>
              </a:rPr>
              <a:t> </a:t>
            </a:r>
            <a:r>
              <a:rPr lang="en-US" sz="4218" dirty="0" err="1">
                <a:solidFill>
                  <a:srgbClr val="252525"/>
                </a:solidFill>
              </a:rPr>
              <a:t>dây</a:t>
            </a:r>
            <a:r>
              <a:rPr lang="en-US" sz="4218" dirty="0">
                <a:solidFill>
                  <a:srgbClr val="252525"/>
                </a:solidFill>
              </a:rPr>
              <a:t> </a:t>
            </a:r>
            <a:r>
              <a:rPr lang="en-US" sz="4218" dirty="0" err="1">
                <a:solidFill>
                  <a:srgbClr val="252525"/>
                </a:solidFill>
              </a:rPr>
              <a:t>chuyền</a:t>
            </a:r>
            <a:r>
              <a:rPr lang="en-US" sz="4218" dirty="0">
                <a:solidFill>
                  <a:srgbClr val="252525"/>
                </a:solidFill>
              </a:rPr>
              <a:t> </a:t>
            </a:r>
            <a:r>
              <a:rPr lang="en-US" sz="4218" dirty="0" err="1">
                <a:solidFill>
                  <a:srgbClr val="252525"/>
                </a:solidFill>
              </a:rPr>
              <a:t>sản</a:t>
            </a:r>
            <a:r>
              <a:rPr lang="en-US" sz="4218" dirty="0">
                <a:solidFill>
                  <a:srgbClr val="252525"/>
                </a:solidFill>
              </a:rPr>
              <a:t> </a:t>
            </a:r>
            <a:r>
              <a:rPr lang="en-US" sz="4218" dirty="0" err="1">
                <a:solidFill>
                  <a:srgbClr val="252525"/>
                </a:solidFill>
              </a:rPr>
              <a:t>xuất</a:t>
            </a:r>
            <a:r>
              <a:rPr lang="en-US" sz="4218" dirty="0">
                <a:solidFill>
                  <a:srgbClr val="252525"/>
                </a:solidFill>
              </a:rPr>
              <a:t> </a:t>
            </a:r>
            <a:r>
              <a:rPr lang="en-US" sz="4218" dirty="0" err="1">
                <a:solidFill>
                  <a:srgbClr val="252525"/>
                </a:solidFill>
              </a:rPr>
              <a:t>kinh</a:t>
            </a:r>
            <a:r>
              <a:rPr lang="en-US" sz="4218" dirty="0">
                <a:solidFill>
                  <a:srgbClr val="252525"/>
                </a:solidFill>
              </a:rPr>
              <a:t> </a:t>
            </a:r>
            <a:r>
              <a:rPr lang="en-US" sz="4218" dirty="0" err="1">
                <a:solidFill>
                  <a:srgbClr val="252525"/>
                </a:solidFill>
              </a:rPr>
              <a:t>doanh</a:t>
            </a:r>
            <a:r>
              <a:rPr lang="en-US" sz="4218" dirty="0">
                <a:solidFill>
                  <a:srgbClr val="252525"/>
                </a:solidFill>
              </a:rPr>
              <a:t>.</a:t>
            </a:r>
            <a:endParaRPr sz="4218" dirty="0">
              <a:solidFill>
                <a:srgbClr val="252525"/>
              </a:solidFill>
            </a:endParaRPr>
          </a:p>
          <a:p>
            <a:pPr marL="0" lvl="0" indent="0" algn="l" rtl="0">
              <a:spcBef>
                <a:spcPts val="1000"/>
              </a:spcBef>
              <a:spcAft>
                <a:spcPts val="0"/>
              </a:spcAft>
              <a:buNone/>
            </a:pPr>
            <a:r>
              <a:rPr lang="en-US" sz="4218" dirty="0" err="1">
                <a:solidFill>
                  <a:srgbClr val="252525"/>
                </a:solidFill>
              </a:rPr>
              <a:t>Hệ</a:t>
            </a:r>
            <a:r>
              <a:rPr lang="en-US" sz="4218" dirty="0">
                <a:solidFill>
                  <a:srgbClr val="252525"/>
                </a:solidFill>
              </a:rPr>
              <a:t> </a:t>
            </a:r>
            <a:r>
              <a:rPr lang="en-US" sz="4218" dirty="0" err="1">
                <a:solidFill>
                  <a:srgbClr val="252525"/>
                </a:solidFill>
              </a:rPr>
              <a:t>thống</a:t>
            </a:r>
            <a:r>
              <a:rPr lang="en-US" sz="4218" dirty="0">
                <a:solidFill>
                  <a:srgbClr val="252525"/>
                </a:solidFill>
              </a:rPr>
              <a:t> </a:t>
            </a:r>
            <a:r>
              <a:rPr lang="en-US" sz="4218" dirty="0" err="1">
                <a:solidFill>
                  <a:srgbClr val="252525"/>
                </a:solidFill>
              </a:rPr>
              <a:t>điều</a:t>
            </a:r>
            <a:r>
              <a:rPr lang="en-US" sz="4218" dirty="0">
                <a:solidFill>
                  <a:srgbClr val="252525"/>
                </a:solidFill>
              </a:rPr>
              <a:t> </a:t>
            </a:r>
            <a:r>
              <a:rPr lang="en-US" sz="4218" dirty="0" err="1">
                <a:solidFill>
                  <a:srgbClr val="252525"/>
                </a:solidFill>
              </a:rPr>
              <a:t>hành</a:t>
            </a:r>
            <a:r>
              <a:rPr lang="en-US" sz="4218" dirty="0">
                <a:solidFill>
                  <a:srgbClr val="252525"/>
                </a:solidFill>
              </a:rPr>
              <a:t> </a:t>
            </a:r>
            <a:r>
              <a:rPr lang="en-US" sz="4218" dirty="0" err="1">
                <a:solidFill>
                  <a:srgbClr val="252525"/>
                </a:solidFill>
              </a:rPr>
              <a:t>sản</a:t>
            </a:r>
            <a:r>
              <a:rPr lang="en-US" sz="4218" dirty="0">
                <a:solidFill>
                  <a:srgbClr val="252525"/>
                </a:solidFill>
              </a:rPr>
              <a:t> </a:t>
            </a:r>
            <a:r>
              <a:rPr lang="en-US" sz="4218" dirty="0" err="1">
                <a:solidFill>
                  <a:srgbClr val="252525"/>
                </a:solidFill>
              </a:rPr>
              <a:t>xuất</a:t>
            </a:r>
            <a:r>
              <a:rPr lang="en-US" sz="4218" dirty="0">
                <a:solidFill>
                  <a:srgbClr val="252525"/>
                </a:solidFill>
              </a:rPr>
              <a:t>, </a:t>
            </a:r>
            <a:r>
              <a:rPr lang="en-US" sz="4218" dirty="0" err="1">
                <a:solidFill>
                  <a:srgbClr val="252525"/>
                </a:solidFill>
              </a:rPr>
              <a:t>kinh</a:t>
            </a:r>
            <a:r>
              <a:rPr lang="en-US" sz="4218" dirty="0">
                <a:solidFill>
                  <a:srgbClr val="252525"/>
                </a:solidFill>
              </a:rPr>
              <a:t> </a:t>
            </a:r>
            <a:r>
              <a:rPr lang="en-US" sz="4218" dirty="0" err="1">
                <a:solidFill>
                  <a:srgbClr val="252525"/>
                </a:solidFill>
              </a:rPr>
              <a:t>doanh</a:t>
            </a:r>
            <a:r>
              <a:rPr lang="en-US" sz="4218" dirty="0">
                <a:solidFill>
                  <a:srgbClr val="252525"/>
                </a:solidFill>
              </a:rPr>
              <a:t>.</a:t>
            </a:r>
            <a:endParaRPr sz="4218" dirty="0">
              <a:solidFill>
                <a:srgbClr val="252525"/>
              </a:solidFill>
            </a:endParaRPr>
          </a:p>
          <a:p>
            <a:pPr marL="0" lvl="0" indent="0" algn="l" rtl="0">
              <a:lnSpc>
                <a:spcPct val="144230"/>
              </a:lnSpc>
              <a:spcBef>
                <a:spcPts val="0"/>
              </a:spcBef>
              <a:spcAft>
                <a:spcPts val="0"/>
              </a:spcAft>
              <a:buClr>
                <a:schemeClr val="dk1"/>
              </a:buClr>
              <a:buSzPct val="26077"/>
              <a:buFont typeface="Arial"/>
              <a:buNone/>
            </a:pPr>
            <a:r>
              <a:rPr lang="en-US" sz="4218" b="1" dirty="0">
                <a:solidFill>
                  <a:srgbClr val="252525"/>
                </a:solidFill>
              </a:rPr>
              <a:t>- </a:t>
            </a:r>
            <a:r>
              <a:rPr lang="en-US" sz="4218" b="1" dirty="0" err="1">
                <a:solidFill>
                  <a:srgbClr val="252525"/>
                </a:solidFill>
              </a:rPr>
              <a:t>Hoạt</a:t>
            </a:r>
            <a:r>
              <a:rPr lang="en-US" sz="4218" b="1" dirty="0">
                <a:solidFill>
                  <a:srgbClr val="252525"/>
                </a:solidFill>
              </a:rPr>
              <a:t> </a:t>
            </a:r>
            <a:r>
              <a:rPr lang="en-US" sz="4218" b="1" dirty="0" err="1">
                <a:solidFill>
                  <a:srgbClr val="252525"/>
                </a:solidFill>
              </a:rPr>
              <a:t>động</a:t>
            </a:r>
            <a:r>
              <a:rPr lang="en-US" sz="4218" b="1" dirty="0">
                <a:solidFill>
                  <a:srgbClr val="252525"/>
                </a:solidFill>
              </a:rPr>
              <a:t> </a:t>
            </a:r>
            <a:r>
              <a:rPr lang="en-US" sz="4218" b="1" dirty="0" err="1">
                <a:solidFill>
                  <a:srgbClr val="252525"/>
                </a:solidFill>
              </a:rPr>
              <a:t>quản</a:t>
            </a:r>
            <a:r>
              <a:rPr lang="en-US" sz="4218" b="1" dirty="0">
                <a:solidFill>
                  <a:srgbClr val="252525"/>
                </a:solidFill>
              </a:rPr>
              <a:t> </a:t>
            </a:r>
            <a:r>
              <a:rPr lang="en-US" sz="4218" b="1" dirty="0" err="1">
                <a:solidFill>
                  <a:srgbClr val="252525"/>
                </a:solidFill>
              </a:rPr>
              <a:t>trị</a:t>
            </a:r>
            <a:endParaRPr sz="4218" b="1" dirty="0">
              <a:solidFill>
                <a:srgbClr val="252525"/>
              </a:solidFill>
            </a:endParaRPr>
          </a:p>
          <a:p>
            <a:pPr marL="0" lvl="0" indent="0" algn="l" rtl="0">
              <a:lnSpc>
                <a:spcPct val="144230"/>
              </a:lnSpc>
              <a:spcBef>
                <a:spcPts val="1000"/>
              </a:spcBef>
              <a:spcAft>
                <a:spcPts val="0"/>
              </a:spcAft>
              <a:buNone/>
            </a:pPr>
            <a:r>
              <a:rPr lang="en-US" sz="4218" dirty="0" err="1">
                <a:solidFill>
                  <a:srgbClr val="252525"/>
                </a:solidFill>
              </a:rPr>
              <a:t>Đánh</a:t>
            </a:r>
            <a:r>
              <a:rPr lang="en-US" sz="4218" dirty="0">
                <a:solidFill>
                  <a:srgbClr val="252525"/>
                </a:solidFill>
              </a:rPr>
              <a:t> </a:t>
            </a:r>
            <a:r>
              <a:rPr lang="en-US" sz="4218" dirty="0" err="1">
                <a:solidFill>
                  <a:srgbClr val="252525"/>
                </a:solidFill>
              </a:rPr>
              <a:t>giá</a:t>
            </a:r>
            <a:r>
              <a:rPr lang="en-US" sz="4218" dirty="0">
                <a:solidFill>
                  <a:srgbClr val="252525"/>
                </a:solidFill>
              </a:rPr>
              <a:t> </a:t>
            </a:r>
            <a:r>
              <a:rPr lang="en-US" sz="4218" dirty="0" err="1">
                <a:solidFill>
                  <a:srgbClr val="252525"/>
                </a:solidFill>
              </a:rPr>
              <a:t>về</a:t>
            </a:r>
            <a:r>
              <a:rPr lang="en-US" sz="4218" dirty="0">
                <a:solidFill>
                  <a:srgbClr val="252525"/>
                </a:solidFill>
              </a:rPr>
              <a:t> </a:t>
            </a:r>
            <a:r>
              <a:rPr lang="en-US" sz="4218" dirty="0" err="1">
                <a:solidFill>
                  <a:srgbClr val="252525"/>
                </a:solidFill>
              </a:rPr>
              <a:t>trình</a:t>
            </a:r>
            <a:r>
              <a:rPr lang="en-US" sz="4218" dirty="0">
                <a:solidFill>
                  <a:srgbClr val="252525"/>
                </a:solidFill>
              </a:rPr>
              <a:t> </a:t>
            </a:r>
            <a:r>
              <a:rPr lang="en-US" sz="4218" dirty="0" err="1">
                <a:solidFill>
                  <a:srgbClr val="252525"/>
                </a:solidFill>
              </a:rPr>
              <a:t>độ</a:t>
            </a:r>
            <a:r>
              <a:rPr lang="en-US" sz="4218" dirty="0">
                <a:solidFill>
                  <a:srgbClr val="252525"/>
                </a:solidFill>
              </a:rPr>
              <a:t>, </a:t>
            </a:r>
            <a:r>
              <a:rPr lang="en-US" sz="4218" dirty="0" err="1">
                <a:solidFill>
                  <a:srgbClr val="252525"/>
                </a:solidFill>
              </a:rPr>
              <a:t>kĩ</a:t>
            </a:r>
            <a:r>
              <a:rPr lang="en-US" sz="4218" dirty="0">
                <a:solidFill>
                  <a:srgbClr val="252525"/>
                </a:solidFill>
              </a:rPr>
              <a:t> </a:t>
            </a:r>
            <a:r>
              <a:rPr lang="en-US" sz="4218" dirty="0" err="1">
                <a:solidFill>
                  <a:srgbClr val="252525"/>
                </a:solidFill>
              </a:rPr>
              <a:t>năng</a:t>
            </a:r>
            <a:r>
              <a:rPr lang="en-US" sz="4218" dirty="0">
                <a:solidFill>
                  <a:srgbClr val="252525"/>
                </a:solidFill>
              </a:rPr>
              <a:t> </a:t>
            </a:r>
            <a:r>
              <a:rPr lang="en-US" sz="4218" dirty="0" err="1">
                <a:solidFill>
                  <a:srgbClr val="252525"/>
                </a:solidFill>
              </a:rPr>
              <a:t>quản</a:t>
            </a:r>
            <a:r>
              <a:rPr lang="en-US" sz="4218" dirty="0">
                <a:solidFill>
                  <a:srgbClr val="252525"/>
                </a:solidFill>
              </a:rPr>
              <a:t> </a:t>
            </a:r>
            <a:r>
              <a:rPr lang="en-US" sz="4218" dirty="0" err="1">
                <a:solidFill>
                  <a:srgbClr val="252525"/>
                </a:solidFill>
              </a:rPr>
              <a:t>trị</a:t>
            </a:r>
            <a:r>
              <a:rPr lang="en-US" sz="4218" dirty="0">
                <a:solidFill>
                  <a:srgbClr val="252525"/>
                </a:solidFill>
              </a:rPr>
              <a:t> </a:t>
            </a:r>
            <a:r>
              <a:rPr lang="en-US" sz="4218" dirty="0" err="1">
                <a:solidFill>
                  <a:srgbClr val="252525"/>
                </a:solidFill>
              </a:rPr>
              <a:t>tổ</a:t>
            </a:r>
            <a:r>
              <a:rPr lang="en-US" sz="4218" dirty="0">
                <a:solidFill>
                  <a:srgbClr val="252525"/>
                </a:solidFill>
              </a:rPr>
              <a:t> </a:t>
            </a:r>
            <a:r>
              <a:rPr lang="en-US" sz="4218" dirty="0" err="1">
                <a:solidFill>
                  <a:srgbClr val="252525"/>
                </a:solidFill>
              </a:rPr>
              <a:t>chức</a:t>
            </a:r>
            <a:r>
              <a:rPr lang="en-US" sz="4218" dirty="0">
                <a:solidFill>
                  <a:srgbClr val="252525"/>
                </a:solidFill>
              </a:rPr>
              <a:t> </a:t>
            </a:r>
            <a:r>
              <a:rPr lang="en-US" sz="4218" dirty="0" err="1">
                <a:solidFill>
                  <a:srgbClr val="252525"/>
                </a:solidFill>
              </a:rPr>
              <a:t>trên</a:t>
            </a:r>
            <a:r>
              <a:rPr lang="en-US" sz="4218" dirty="0">
                <a:solidFill>
                  <a:srgbClr val="252525"/>
                </a:solidFill>
              </a:rPr>
              <a:t> </a:t>
            </a:r>
            <a:r>
              <a:rPr lang="en-US" sz="4218" dirty="0" err="1">
                <a:solidFill>
                  <a:srgbClr val="252525"/>
                </a:solidFill>
              </a:rPr>
              <a:t>cở</a:t>
            </a:r>
            <a:r>
              <a:rPr lang="en-US" sz="4218" dirty="0">
                <a:solidFill>
                  <a:srgbClr val="252525"/>
                </a:solidFill>
              </a:rPr>
              <a:t> </a:t>
            </a:r>
            <a:r>
              <a:rPr lang="en-US" sz="4218" dirty="0" err="1">
                <a:solidFill>
                  <a:srgbClr val="252525"/>
                </a:solidFill>
              </a:rPr>
              <a:t>sở</a:t>
            </a:r>
            <a:r>
              <a:rPr lang="en-US" sz="4218" dirty="0">
                <a:solidFill>
                  <a:srgbClr val="252525"/>
                </a:solidFill>
              </a:rPr>
              <a:t> </a:t>
            </a:r>
            <a:r>
              <a:rPr lang="en-US" sz="4218" dirty="0" err="1">
                <a:solidFill>
                  <a:srgbClr val="252525"/>
                </a:solidFill>
              </a:rPr>
              <a:t>rà</a:t>
            </a:r>
            <a:r>
              <a:rPr lang="en-US" sz="4218" dirty="0">
                <a:solidFill>
                  <a:srgbClr val="252525"/>
                </a:solidFill>
              </a:rPr>
              <a:t> </a:t>
            </a:r>
            <a:r>
              <a:rPr lang="en-US" sz="4218" dirty="0" err="1">
                <a:solidFill>
                  <a:srgbClr val="252525"/>
                </a:solidFill>
              </a:rPr>
              <a:t>soát</a:t>
            </a:r>
            <a:r>
              <a:rPr lang="en-US" sz="4218" dirty="0">
                <a:solidFill>
                  <a:srgbClr val="252525"/>
                </a:solidFill>
              </a:rPr>
              <a:t> </a:t>
            </a:r>
            <a:r>
              <a:rPr lang="en-US" sz="4218" dirty="0" err="1">
                <a:solidFill>
                  <a:srgbClr val="252525"/>
                </a:solidFill>
              </a:rPr>
              <a:t>các</a:t>
            </a:r>
            <a:r>
              <a:rPr lang="en-US" sz="4218" dirty="0">
                <a:solidFill>
                  <a:srgbClr val="252525"/>
                </a:solidFill>
              </a:rPr>
              <a:t> </a:t>
            </a:r>
            <a:r>
              <a:rPr lang="en-US" sz="4218" dirty="0" err="1">
                <a:solidFill>
                  <a:srgbClr val="252525"/>
                </a:solidFill>
              </a:rPr>
              <a:t>hoạt</a:t>
            </a:r>
            <a:r>
              <a:rPr lang="en-US" sz="4218" dirty="0">
                <a:solidFill>
                  <a:srgbClr val="252525"/>
                </a:solidFill>
              </a:rPr>
              <a:t> </a:t>
            </a:r>
            <a:r>
              <a:rPr lang="en-US" sz="4218" dirty="0" err="1">
                <a:solidFill>
                  <a:srgbClr val="252525"/>
                </a:solidFill>
              </a:rPr>
              <a:t>động</a:t>
            </a:r>
            <a:r>
              <a:rPr lang="en-US" sz="4218" dirty="0">
                <a:solidFill>
                  <a:srgbClr val="252525"/>
                </a:solidFill>
              </a:rPr>
              <a:t> </a:t>
            </a:r>
            <a:r>
              <a:rPr lang="en-US" sz="4218" dirty="0" err="1">
                <a:solidFill>
                  <a:srgbClr val="252525"/>
                </a:solidFill>
              </a:rPr>
              <a:t>quản</a:t>
            </a:r>
            <a:r>
              <a:rPr lang="en-US" sz="4218" dirty="0">
                <a:solidFill>
                  <a:srgbClr val="252525"/>
                </a:solidFill>
              </a:rPr>
              <a:t> </a:t>
            </a:r>
            <a:r>
              <a:rPr lang="en-US" sz="4218" dirty="0" err="1">
                <a:solidFill>
                  <a:srgbClr val="252525"/>
                </a:solidFill>
              </a:rPr>
              <a:t>trị</a:t>
            </a:r>
            <a:r>
              <a:rPr lang="en-US" sz="4218" dirty="0">
                <a:solidFill>
                  <a:srgbClr val="252525"/>
                </a:solidFill>
              </a:rPr>
              <a:t> </a:t>
            </a:r>
            <a:r>
              <a:rPr lang="en-US" sz="4218" dirty="0" err="1">
                <a:solidFill>
                  <a:srgbClr val="252525"/>
                </a:solidFill>
              </a:rPr>
              <a:t>theo</a:t>
            </a:r>
            <a:r>
              <a:rPr lang="en-US" sz="4218" dirty="0">
                <a:solidFill>
                  <a:srgbClr val="252525"/>
                </a:solidFill>
              </a:rPr>
              <a:t> 4 </a:t>
            </a:r>
            <a:r>
              <a:rPr lang="en-US" sz="4218" dirty="0" err="1">
                <a:solidFill>
                  <a:srgbClr val="252525"/>
                </a:solidFill>
              </a:rPr>
              <a:t>chức</a:t>
            </a:r>
            <a:r>
              <a:rPr lang="en-US" sz="4218" dirty="0">
                <a:solidFill>
                  <a:srgbClr val="252525"/>
                </a:solidFill>
              </a:rPr>
              <a:t> </a:t>
            </a:r>
            <a:r>
              <a:rPr lang="en-US" sz="4218" dirty="0" err="1">
                <a:solidFill>
                  <a:srgbClr val="252525"/>
                </a:solidFill>
              </a:rPr>
              <a:t>năng</a:t>
            </a:r>
            <a:r>
              <a:rPr lang="en-US" sz="4218" dirty="0">
                <a:solidFill>
                  <a:srgbClr val="252525"/>
                </a:solidFill>
              </a:rPr>
              <a:t>: </a:t>
            </a:r>
            <a:r>
              <a:rPr lang="en-US" sz="4218" dirty="0" err="1">
                <a:solidFill>
                  <a:srgbClr val="252525"/>
                </a:solidFill>
              </a:rPr>
              <a:t>hoạch</a:t>
            </a:r>
            <a:r>
              <a:rPr lang="en-US" sz="4218" dirty="0">
                <a:solidFill>
                  <a:srgbClr val="252525"/>
                </a:solidFill>
              </a:rPr>
              <a:t> </a:t>
            </a:r>
            <a:r>
              <a:rPr lang="en-US" sz="4218" dirty="0" err="1">
                <a:solidFill>
                  <a:srgbClr val="252525"/>
                </a:solidFill>
              </a:rPr>
              <a:t>định</a:t>
            </a:r>
            <a:r>
              <a:rPr lang="en-US" sz="4218" dirty="0">
                <a:solidFill>
                  <a:srgbClr val="252525"/>
                </a:solidFill>
              </a:rPr>
              <a:t>, </a:t>
            </a:r>
            <a:r>
              <a:rPr lang="en-US" sz="4218" dirty="0" err="1">
                <a:solidFill>
                  <a:srgbClr val="252525"/>
                </a:solidFill>
              </a:rPr>
              <a:t>tổ</a:t>
            </a:r>
            <a:r>
              <a:rPr lang="en-US" sz="4218" dirty="0">
                <a:solidFill>
                  <a:srgbClr val="252525"/>
                </a:solidFill>
              </a:rPr>
              <a:t> </a:t>
            </a:r>
            <a:r>
              <a:rPr lang="en-US" sz="4218" dirty="0" err="1">
                <a:solidFill>
                  <a:srgbClr val="252525"/>
                </a:solidFill>
              </a:rPr>
              <a:t>chức</a:t>
            </a:r>
            <a:r>
              <a:rPr lang="en-US" sz="4218" dirty="0">
                <a:solidFill>
                  <a:srgbClr val="252525"/>
                </a:solidFill>
              </a:rPr>
              <a:t>, </a:t>
            </a:r>
            <a:r>
              <a:rPr lang="en-US" sz="4218" dirty="0" err="1">
                <a:solidFill>
                  <a:srgbClr val="252525"/>
                </a:solidFill>
              </a:rPr>
              <a:t>điều</a:t>
            </a:r>
            <a:r>
              <a:rPr lang="en-US" sz="4218" dirty="0">
                <a:solidFill>
                  <a:srgbClr val="252525"/>
                </a:solidFill>
              </a:rPr>
              <a:t> </a:t>
            </a:r>
            <a:r>
              <a:rPr lang="en-US" sz="4218" dirty="0" err="1">
                <a:solidFill>
                  <a:srgbClr val="252525"/>
                </a:solidFill>
              </a:rPr>
              <a:t>khiển</a:t>
            </a:r>
            <a:r>
              <a:rPr lang="en-US" sz="4218" dirty="0">
                <a:solidFill>
                  <a:srgbClr val="252525"/>
                </a:solidFill>
              </a:rPr>
              <a:t> </a:t>
            </a:r>
            <a:r>
              <a:rPr lang="en-US" sz="4218" dirty="0" err="1">
                <a:solidFill>
                  <a:srgbClr val="252525"/>
                </a:solidFill>
              </a:rPr>
              <a:t>và</a:t>
            </a:r>
            <a:r>
              <a:rPr lang="en-US" sz="4218" dirty="0">
                <a:solidFill>
                  <a:srgbClr val="252525"/>
                </a:solidFill>
              </a:rPr>
              <a:t> </a:t>
            </a:r>
            <a:r>
              <a:rPr lang="en-US" sz="4218" dirty="0" err="1">
                <a:solidFill>
                  <a:srgbClr val="252525"/>
                </a:solidFill>
              </a:rPr>
              <a:t>kiểm</a:t>
            </a:r>
            <a:r>
              <a:rPr lang="en-US" sz="4218" dirty="0">
                <a:solidFill>
                  <a:srgbClr val="252525"/>
                </a:solidFill>
              </a:rPr>
              <a:t> </a:t>
            </a:r>
            <a:r>
              <a:rPr lang="en-US" sz="4218" dirty="0" err="1">
                <a:solidFill>
                  <a:srgbClr val="252525"/>
                </a:solidFill>
              </a:rPr>
              <a:t>tra</a:t>
            </a:r>
            <a:r>
              <a:rPr lang="en-US" sz="4218" dirty="0">
                <a:solidFill>
                  <a:srgbClr val="252525"/>
                </a:solidFill>
              </a:rPr>
              <a:t>.</a:t>
            </a:r>
            <a:endParaRPr sz="4218" dirty="0">
              <a:solidFill>
                <a:srgbClr val="252525"/>
              </a:solidFill>
            </a:endParaRPr>
          </a:p>
          <a:p>
            <a:pPr marL="0" lvl="0" indent="0" algn="l" rtl="0">
              <a:lnSpc>
                <a:spcPct val="144230"/>
              </a:lnSpc>
              <a:spcBef>
                <a:spcPts val="1000"/>
              </a:spcBef>
              <a:spcAft>
                <a:spcPts val="0"/>
              </a:spcAft>
              <a:buNone/>
            </a:pPr>
            <a:r>
              <a:rPr lang="en-US" sz="4218" b="1" dirty="0">
                <a:solidFill>
                  <a:srgbClr val="252525"/>
                </a:solidFill>
              </a:rPr>
              <a:t>- </a:t>
            </a:r>
            <a:r>
              <a:rPr lang="en-US" sz="4218" b="1" dirty="0" err="1">
                <a:solidFill>
                  <a:srgbClr val="252525"/>
                </a:solidFill>
              </a:rPr>
              <a:t>Hoạt</a:t>
            </a:r>
            <a:r>
              <a:rPr lang="en-US" sz="4218" b="1" dirty="0">
                <a:solidFill>
                  <a:srgbClr val="252525"/>
                </a:solidFill>
              </a:rPr>
              <a:t> </a:t>
            </a:r>
            <a:r>
              <a:rPr lang="en-US" sz="4218" b="1" dirty="0" err="1">
                <a:solidFill>
                  <a:srgbClr val="252525"/>
                </a:solidFill>
              </a:rPr>
              <a:t>động</a:t>
            </a:r>
            <a:r>
              <a:rPr lang="en-US" sz="4218" b="1" dirty="0">
                <a:solidFill>
                  <a:srgbClr val="252525"/>
                </a:solidFill>
              </a:rPr>
              <a:t> Marketing</a:t>
            </a:r>
            <a:endParaRPr sz="4218" b="1" dirty="0">
              <a:solidFill>
                <a:srgbClr val="252525"/>
              </a:solidFill>
            </a:endParaRPr>
          </a:p>
          <a:p>
            <a:pPr marL="0" lvl="0" indent="0" algn="l" rtl="0">
              <a:lnSpc>
                <a:spcPct val="144230"/>
              </a:lnSpc>
              <a:spcBef>
                <a:spcPts val="1000"/>
              </a:spcBef>
              <a:spcAft>
                <a:spcPts val="0"/>
              </a:spcAft>
              <a:buNone/>
            </a:pPr>
            <a:r>
              <a:rPr lang="en-US" sz="4218" dirty="0" err="1">
                <a:solidFill>
                  <a:srgbClr val="252525"/>
                </a:solidFill>
              </a:rPr>
              <a:t>Các</a:t>
            </a:r>
            <a:r>
              <a:rPr lang="en-US" sz="4218" dirty="0">
                <a:solidFill>
                  <a:srgbClr val="252525"/>
                </a:solidFill>
              </a:rPr>
              <a:t> </a:t>
            </a:r>
            <a:r>
              <a:rPr lang="en-US" sz="4218" dirty="0" err="1">
                <a:solidFill>
                  <a:srgbClr val="252525"/>
                </a:solidFill>
              </a:rPr>
              <a:t>chương</a:t>
            </a:r>
            <a:r>
              <a:rPr lang="en-US" sz="4218" dirty="0">
                <a:solidFill>
                  <a:srgbClr val="252525"/>
                </a:solidFill>
              </a:rPr>
              <a:t> </a:t>
            </a:r>
            <a:r>
              <a:rPr lang="en-US" sz="4218" dirty="0" err="1">
                <a:solidFill>
                  <a:srgbClr val="252525"/>
                </a:solidFill>
              </a:rPr>
              <a:t>trình</a:t>
            </a:r>
            <a:r>
              <a:rPr lang="en-US" sz="4218" dirty="0">
                <a:solidFill>
                  <a:srgbClr val="252525"/>
                </a:solidFill>
              </a:rPr>
              <a:t> Marketing </a:t>
            </a:r>
            <a:r>
              <a:rPr lang="en-US" sz="4218" dirty="0" err="1">
                <a:solidFill>
                  <a:srgbClr val="252525"/>
                </a:solidFill>
              </a:rPr>
              <a:t>được</a:t>
            </a:r>
            <a:r>
              <a:rPr lang="en-US" sz="4218" dirty="0">
                <a:solidFill>
                  <a:srgbClr val="252525"/>
                </a:solidFill>
              </a:rPr>
              <a:t> </a:t>
            </a:r>
            <a:r>
              <a:rPr lang="en-US" sz="4218" dirty="0" err="1">
                <a:solidFill>
                  <a:srgbClr val="252525"/>
                </a:solidFill>
              </a:rPr>
              <a:t>thực</a:t>
            </a:r>
            <a:r>
              <a:rPr lang="en-US" sz="4218" dirty="0">
                <a:solidFill>
                  <a:srgbClr val="252525"/>
                </a:solidFill>
              </a:rPr>
              <a:t> </a:t>
            </a:r>
            <a:r>
              <a:rPr lang="en-US" sz="4218" dirty="0" err="1">
                <a:solidFill>
                  <a:srgbClr val="252525"/>
                </a:solidFill>
              </a:rPr>
              <a:t>hiện</a:t>
            </a:r>
            <a:r>
              <a:rPr lang="en-US" sz="4218" dirty="0">
                <a:solidFill>
                  <a:srgbClr val="252525"/>
                </a:solidFill>
              </a:rPr>
              <a:t> </a:t>
            </a:r>
            <a:r>
              <a:rPr lang="en-US" sz="4218" dirty="0" err="1">
                <a:solidFill>
                  <a:srgbClr val="252525"/>
                </a:solidFill>
              </a:rPr>
              <a:t>như</a:t>
            </a:r>
            <a:r>
              <a:rPr lang="en-US" sz="4218" dirty="0">
                <a:solidFill>
                  <a:srgbClr val="252525"/>
                </a:solidFill>
              </a:rPr>
              <a:t> </a:t>
            </a:r>
            <a:r>
              <a:rPr lang="en-US" sz="4218" dirty="0" err="1">
                <a:solidFill>
                  <a:srgbClr val="252525"/>
                </a:solidFill>
              </a:rPr>
              <a:t>thế</a:t>
            </a:r>
            <a:r>
              <a:rPr lang="en-US" sz="4218" dirty="0">
                <a:solidFill>
                  <a:srgbClr val="252525"/>
                </a:solidFill>
              </a:rPr>
              <a:t> </a:t>
            </a:r>
            <a:r>
              <a:rPr lang="en-US" sz="4218" dirty="0" err="1">
                <a:solidFill>
                  <a:srgbClr val="252525"/>
                </a:solidFill>
              </a:rPr>
              <a:t>nào</a:t>
            </a:r>
            <a:r>
              <a:rPr lang="en-US" sz="4218" dirty="0">
                <a:solidFill>
                  <a:srgbClr val="252525"/>
                </a:solidFill>
              </a:rPr>
              <a:t>, </a:t>
            </a:r>
            <a:r>
              <a:rPr lang="en-US" sz="4218" dirty="0" err="1">
                <a:solidFill>
                  <a:srgbClr val="252525"/>
                </a:solidFill>
              </a:rPr>
              <a:t>có</a:t>
            </a:r>
            <a:r>
              <a:rPr lang="en-US" sz="4218" dirty="0">
                <a:solidFill>
                  <a:srgbClr val="252525"/>
                </a:solidFill>
              </a:rPr>
              <a:t> </a:t>
            </a:r>
            <a:r>
              <a:rPr lang="en-US" sz="4218" dirty="0" err="1">
                <a:solidFill>
                  <a:srgbClr val="252525"/>
                </a:solidFill>
              </a:rPr>
              <a:t>hiệu</a:t>
            </a:r>
            <a:r>
              <a:rPr lang="en-US" sz="4218" dirty="0">
                <a:solidFill>
                  <a:srgbClr val="252525"/>
                </a:solidFill>
              </a:rPr>
              <a:t> </a:t>
            </a:r>
            <a:r>
              <a:rPr lang="en-US" sz="4218" dirty="0" err="1">
                <a:solidFill>
                  <a:srgbClr val="252525"/>
                </a:solidFill>
              </a:rPr>
              <a:t>quả</a:t>
            </a:r>
            <a:r>
              <a:rPr lang="en-US" sz="4218" dirty="0">
                <a:solidFill>
                  <a:srgbClr val="252525"/>
                </a:solidFill>
              </a:rPr>
              <a:t> hay </a:t>
            </a:r>
            <a:r>
              <a:rPr lang="en-US" sz="4218" dirty="0" err="1">
                <a:solidFill>
                  <a:srgbClr val="252525"/>
                </a:solidFill>
              </a:rPr>
              <a:t>không</a:t>
            </a:r>
            <a:r>
              <a:rPr lang="en-US" sz="4218" dirty="0">
                <a:solidFill>
                  <a:srgbClr val="252525"/>
                </a:solidFill>
              </a:rPr>
              <a:t> </a:t>
            </a:r>
            <a:r>
              <a:rPr lang="en-US" sz="4218" dirty="0" err="1">
                <a:solidFill>
                  <a:srgbClr val="252525"/>
                </a:solidFill>
              </a:rPr>
              <a:t>và</a:t>
            </a:r>
            <a:r>
              <a:rPr lang="en-US" sz="4218" dirty="0">
                <a:solidFill>
                  <a:srgbClr val="252525"/>
                </a:solidFill>
              </a:rPr>
              <a:t> </a:t>
            </a:r>
            <a:r>
              <a:rPr lang="en-US" sz="4218" dirty="0" err="1">
                <a:solidFill>
                  <a:srgbClr val="252525"/>
                </a:solidFill>
              </a:rPr>
              <a:t>khả</a:t>
            </a:r>
            <a:r>
              <a:rPr lang="en-US" sz="4218" dirty="0">
                <a:solidFill>
                  <a:srgbClr val="252525"/>
                </a:solidFill>
              </a:rPr>
              <a:t> </a:t>
            </a:r>
            <a:r>
              <a:rPr lang="en-US" sz="4218" dirty="0" err="1">
                <a:solidFill>
                  <a:srgbClr val="252525"/>
                </a:solidFill>
              </a:rPr>
              <a:t>năng</a:t>
            </a:r>
            <a:r>
              <a:rPr lang="en-US" sz="4218" dirty="0">
                <a:solidFill>
                  <a:srgbClr val="252525"/>
                </a:solidFill>
              </a:rPr>
              <a:t> </a:t>
            </a:r>
            <a:r>
              <a:rPr lang="en-US" sz="4218" dirty="0" err="1">
                <a:solidFill>
                  <a:srgbClr val="252525"/>
                </a:solidFill>
              </a:rPr>
              <a:t>hoạt</a:t>
            </a:r>
            <a:r>
              <a:rPr lang="en-US" sz="4218" dirty="0">
                <a:solidFill>
                  <a:srgbClr val="252525"/>
                </a:solidFill>
              </a:rPr>
              <a:t> </a:t>
            </a:r>
            <a:r>
              <a:rPr lang="en-US" sz="4218" dirty="0" err="1">
                <a:solidFill>
                  <a:srgbClr val="252525"/>
                </a:solidFill>
              </a:rPr>
              <a:t>động</a:t>
            </a:r>
            <a:r>
              <a:rPr lang="en-US" sz="4218" dirty="0">
                <a:solidFill>
                  <a:srgbClr val="252525"/>
                </a:solidFill>
              </a:rPr>
              <a:t> Marketing </a:t>
            </a:r>
            <a:r>
              <a:rPr lang="en-US" sz="4218" dirty="0" err="1">
                <a:solidFill>
                  <a:srgbClr val="252525"/>
                </a:solidFill>
              </a:rPr>
              <a:t>của</a:t>
            </a:r>
            <a:r>
              <a:rPr lang="en-US" sz="4218" dirty="0">
                <a:solidFill>
                  <a:srgbClr val="252525"/>
                </a:solidFill>
              </a:rPr>
              <a:t> </a:t>
            </a:r>
            <a:r>
              <a:rPr lang="en-US" sz="4218" dirty="0" err="1">
                <a:solidFill>
                  <a:srgbClr val="252525"/>
                </a:solidFill>
              </a:rPr>
              <a:t>tổ</a:t>
            </a:r>
            <a:r>
              <a:rPr lang="en-US" sz="4218" dirty="0">
                <a:solidFill>
                  <a:srgbClr val="252525"/>
                </a:solidFill>
              </a:rPr>
              <a:t> </a:t>
            </a:r>
            <a:r>
              <a:rPr lang="en-US" sz="4218" dirty="0" err="1">
                <a:solidFill>
                  <a:srgbClr val="252525"/>
                </a:solidFill>
              </a:rPr>
              <a:t>chức</a:t>
            </a:r>
            <a:r>
              <a:rPr lang="en-US" sz="4218" dirty="0">
                <a:solidFill>
                  <a:srgbClr val="252525"/>
                </a:solidFill>
              </a:rPr>
              <a:t> so </a:t>
            </a:r>
            <a:r>
              <a:rPr lang="en-US" sz="4218" dirty="0" err="1">
                <a:solidFill>
                  <a:srgbClr val="252525"/>
                </a:solidFill>
              </a:rPr>
              <a:t>với</a:t>
            </a:r>
            <a:r>
              <a:rPr lang="en-US" sz="4218" dirty="0">
                <a:solidFill>
                  <a:srgbClr val="252525"/>
                </a:solidFill>
              </a:rPr>
              <a:t> </a:t>
            </a:r>
            <a:r>
              <a:rPr lang="en-US" sz="4218" dirty="0" err="1">
                <a:solidFill>
                  <a:srgbClr val="252525"/>
                </a:solidFill>
              </a:rPr>
              <a:t>đối</a:t>
            </a:r>
            <a:r>
              <a:rPr lang="en-US" sz="4218" dirty="0">
                <a:solidFill>
                  <a:srgbClr val="252525"/>
                </a:solidFill>
              </a:rPr>
              <a:t> </a:t>
            </a:r>
            <a:r>
              <a:rPr lang="en-US" sz="4218" dirty="0" err="1">
                <a:solidFill>
                  <a:srgbClr val="252525"/>
                </a:solidFill>
              </a:rPr>
              <a:t>thủ</a:t>
            </a:r>
            <a:r>
              <a:rPr lang="en-US" sz="4218" dirty="0">
                <a:solidFill>
                  <a:srgbClr val="252525"/>
                </a:solidFill>
              </a:rPr>
              <a:t> </a:t>
            </a:r>
            <a:r>
              <a:rPr lang="en-US" sz="4218" dirty="0" err="1">
                <a:solidFill>
                  <a:srgbClr val="252525"/>
                </a:solidFill>
              </a:rPr>
              <a:t>cạnh</a:t>
            </a:r>
            <a:r>
              <a:rPr lang="en-US" sz="4218" dirty="0">
                <a:solidFill>
                  <a:srgbClr val="252525"/>
                </a:solidFill>
              </a:rPr>
              <a:t> </a:t>
            </a:r>
            <a:r>
              <a:rPr lang="en-US" sz="4218" dirty="0" err="1">
                <a:solidFill>
                  <a:srgbClr val="252525"/>
                </a:solidFill>
              </a:rPr>
              <a:t>tranh</a:t>
            </a:r>
            <a:r>
              <a:rPr lang="en-US" sz="4218" dirty="0">
                <a:solidFill>
                  <a:srgbClr val="252525"/>
                </a:solidFill>
              </a:rPr>
              <a:t>. </a:t>
            </a:r>
            <a:r>
              <a:rPr lang="en-US" sz="4218" dirty="0" err="1">
                <a:solidFill>
                  <a:srgbClr val="252525"/>
                </a:solidFill>
              </a:rPr>
              <a:t>Đưa</a:t>
            </a:r>
            <a:r>
              <a:rPr lang="en-US" sz="4218" dirty="0">
                <a:solidFill>
                  <a:srgbClr val="252525"/>
                </a:solidFill>
              </a:rPr>
              <a:t> </a:t>
            </a:r>
            <a:r>
              <a:rPr lang="en-US" sz="4218" dirty="0" err="1">
                <a:solidFill>
                  <a:srgbClr val="252525"/>
                </a:solidFill>
              </a:rPr>
              <a:t>ra</a:t>
            </a:r>
            <a:r>
              <a:rPr lang="en-US" sz="4218" dirty="0">
                <a:solidFill>
                  <a:srgbClr val="252525"/>
                </a:solidFill>
              </a:rPr>
              <a:t> </a:t>
            </a:r>
            <a:r>
              <a:rPr lang="en-US" sz="4218" dirty="0" err="1">
                <a:solidFill>
                  <a:srgbClr val="252525"/>
                </a:solidFill>
              </a:rPr>
              <a:t>phương</a:t>
            </a:r>
            <a:r>
              <a:rPr lang="en-US" sz="4218" dirty="0">
                <a:solidFill>
                  <a:srgbClr val="252525"/>
                </a:solidFill>
              </a:rPr>
              <a:t> </a:t>
            </a:r>
            <a:r>
              <a:rPr lang="en-US" sz="4218" dirty="0" err="1">
                <a:solidFill>
                  <a:srgbClr val="252525"/>
                </a:solidFill>
              </a:rPr>
              <a:t>hướng</a:t>
            </a:r>
            <a:r>
              <a:rPr lang="en-US" sz="4218" dirty="0">
                <a:solidFill>
                  <a:srgbClr val="252525"/>
                </a:solidFill>
              </a:rPr>
              <a:t> </a:t>
            </a:r>
            <a:r>
              <a:rPr lang="en-US" sz="4218" dirty="0" err="1">
                <a:solidFill>
                  <a:srgbClr val="252525"/>
                </a:solidFill>
              </a:rPr>
              <a:t>hoạt</a:t>
            </a:r>
            <a:r>
              <a:rPr lang="en-US" sz="4218" dirty="0">
                <a:solidFill>
                  <a:srgbClr val="252525"/>
                </a:solidFill>
              </a:rPr>
              <a:t> </a:t>
            </a:r>
            <a:r>
              <a:rPr lang="en-US" sz="4218" dirty="0" err="1">
                <a:solidFill>
                  <a:srgbClr val="252525"/>
                </a:solidFill>
              </a:rPr>
              <a:t>động</a:t>
            </a:r>
            <a:r>
              <a:rPr lang="en-US" sz="4218" dirty="0">
                <a:solidFill>
                  <a:srgbClr val="252525"/>
                </a:solidFill>
              </a:rPr>
              <a:t> Marketing.</a:t>
            </a:r>
            <a:endParaRPr sz="4218" dirty="0">
              <a:solidFill>
                <a:srgbClr val="252525"/>
              </a:solidFill>
            </a:endParaRPr>
          </a:p>
          <a:p>
            <a:pPr marL="0" lvl="0" indent="0" algn="l" rtl="0">
              <a:lnSpc>
                <a:spcPct val="144230"/>
              </a:lnSpc>
              <a:spcBef>
                <a:spcPts val="1000"/>
              </a:spcBef>
              <a:spcAft>
                <a:spcPts val="0"/>
              </a:spcAft>
              <a:buNone/>
            </a:pPr>
            <a:r>
              <a:rPr lang="en-US" sz="4218" b="1" dirty="0">
                <a:solidFill>
                  <a:srgbClr val="252525"/>
                </a:solidFill>
              </a:rPr>
              <a:t>- </a:t>
            </a:r>
            <a:r>
              <a:rPr lang="en-US" sz="4218" b="1" dirty="0" err="1">
                <a:solidFill>
                  <a:srgbClr val="252525"/>
                </a:solidFill>
              </a:rPr>
              <a:t>Văn</a:t>
            </a:r>
            <a:r>
              <a:rPr lang="en-US" sz="4218" b="1" dirty="0">
                <a:solidFill>
                  <a:srgbClr val="252525"/>
                </a:solidFill>
              </a:rPr>
              <a:t> </a:t>
            </a:r>
            <a:r>
              <a:rPr lang="en-US" sz="4218" b="1" dirty="0" err="1">
                <a:solidFill>
                  <a:srgbClr val="252525"/>
                </a:solidFill>
              </a:rPr>
              <a:t>hóa</a:t>
            </a:r>
            <a:r>
              <a:rPr lang="en-US" sz="4218" b="1" dirty="0">
                <a:solidFill>
                  <a:srgbClr val="252525"/>
                </a:solidFill>
              </a:rPr>
              <a:t> </a:t>
            </a:r>
            <a:r>
              <a:rPr lang="en-US" sz="4218" b="1" dirty="0" err="1">
                <a:solidFill>
                  <a:srgbClr val="252525"/>
                </a:solidFill>
              </a:rPr>
              <a:t>của</a:t>
            </a:r>
            <a:r>
              <a:rPr lang="en-US" sz="4218" b="1" dirty="0">
                <a:solidFill>
                  <a:srgbClr val="252525"/>
                </a:solidFill>
              </a:rPr>
              <a:t> </a:t>
            </a:r>
            <a:r>
              <a:rPr lang="en-US" sz="4218" b="1" dirty="0" err="1">
                <a:solidFill>
                  <a:srgbClr val="252525"/>
                </a:solidFill>
              </a:rPr>
              <a:t>tổ</a:t>
            </a:r>
            <a:r>
              <a:rPr lang="en-US" sz="4218" b="1" dirty="0">
                <a:solidFill>
                  <a:srgbClr val="252525"/>
                </a:solidFill>
              </a:rPr>
              <a:t> </a:t>
            </a:r>
            <a:r>
              <a:rPr lang="en-US" sz="4218" b="1" dirty="0" err="1">
                <a:solidFill>
                  <a:srgbClr val="252525"/>
                </a:solidFill>
              </a:rPr>
              <a:t>chức</a:t>
            </a:r>
            <a:endParaRPr sz="4218" b="1" dirty="0">
              <a:solidFill>
                <a:srgbClr val="252525"/>
              </a:solidFill>
            </a:endParaRPr>
          </a:p>
          <a:p>
            <a:pPr marL="0" lvl="0" indent="0" algn="l" rtl="0">
              <a:lnSpc>
                <a:spcPct val="144230"/>
              </a:lnSpc>
              <a:spcBef>
                <a:spcPts val="1000"/>
              </a:spcBef>
              <a:spcAft>
                <a:spcPts val="0"/>
              </a:spcAft>
              <a:buNone/>
            </a:pPr>
            <a:r>
              <a:rPr lang="en-US" sz="4218" dirty="0" err="1">
                <a:solidFill>
                  <a:srgbClr val="252525"/>
                </a:solidFill>
              </a:rPr>
              <a:t>Các</a:t>
            </a:r>
            <a:r>
              <a:rPr lang="en-US" sz="4218" dirty="0">
                <a:solidFill>
                  <a:srgbClr val="252525"/>
                </a:solidFill>
              </a:rPr>
              <a:t> </a:t>
            </a:r>
            <a:r>
              <a:rPr lang="en-US" sz="4218" dirty="0" err="1">
                <a:solidFill>
                  <a:srgbClr val="252525"/>
                </a:solidFill>
              </a:rPr>
              <a:t>yếu</a:t>
            </a:r>
            <a:r>
              <a:rPr lang="en-US" sz="4218" dirty="0">
                <a:solidFill>
                  <a:srgbClr val="252525"/>
                </a:solidFill>
              </a:rPr>
              <a:t> </a:t>
            </a:r>
            <a:r>
              <a:rPr lang="en-US" sz="4218" dirty="0" err="1">
                <a:solidFill>
                  <a:srgbClr val="252525"/>
                </a:solidFill>
              </a:rPr>
              <a:t>tố</a:t>
            </a:r>
            <a:r>
              <a:rPr lang="en-US" sz="4218" dirty="0">
                <a:solidFill>
                  <a:srgbClr val="252525"/>
                </a:solidFill>
              </a:rPr>
              <a:t> </a:t>
            </a:r>
            <a:r>
              <a:rPr lang="en-US" sz="4218" dirty="0" err="1">
                <a:solidFill>
                  <a:srgbClr val="252525"/>
                </a:solidFill>
              </a:rPr>
              <a:t>văn</a:t>
            </a:r>
            <a:r>
              <a:rPr lang="en-US" sz="4218" dirty="0">
                <a:solidFill>
                  <a:srgbClr val="252525"/>
                </a:solidFill>
              </a:rPr>
              <a:t> </a:t>
            </a:r>
            <a:r>
              <a:rPr lang="en-US" sz="4218" dirty="0" err="1">
                <a:solidFill>
                  <a:srgbClr val="252525"/>
                </a:solidFill>
              </a:rPr>
              <a:t>hóa</a:t>
            </a:r>
            <a:r>
              <a:rPr lang="en-US" sz="4218" dirty="0">
                <a:solidFill>
                  <a:srgbClr val="252525"/>
                </a:solidFill>
              </a:rPr>
              <a:t> </a:t>
            </a:r>
            <a:r>
              <a:rPr lang="en-US" sz="4218" dirty="0" err="1">
                <a:solidFill>
                  <a:srgbClr val="252525"/>
                </a:solidFill>
              </a:rPr>
              <a:t>ảnh</a:t>
            </a:r>
            <a:r>
              <a:rPr lang="en-US" sz="4218" dirty="0">
                <a:solidFill>
                  <a:srgbClr val="252525"/>
                </a:solidFill>
              </a:rPr>
              <a:t> </a:t>
            </a:r>
            <a:r>
              <a:rPr lang="en-US" sz="4218" dirty="0" err="1">
                <a:solidFill>
                  <a:srgbClr val="252525"/>
                </a:solidFill>
              </a:rPr>
              <a:t>hưởng</a:t>
            </a:r>
            <a:r>
              <a:rPr lang="en-US" sz="4218" dirty="0">
                <a:solidFill>
                  <a:srgbClr val="252525"/>
                </a:solidFill>
              </a:rPr>
              <a:t> </a:t>
            </a:r>
            <a:r>
              <a:rPr lang="en-US" sz="4218" dirty="0" err="1">
                <a:solidFill>
                  <a:srgbClr val="252525"/>
                </a:solidFill>
              </a:rPr>
              <a:t>đến</a:t>
            </a:r>
            <a:r>
              <a:rPr lang="en-US" sz="4218" dirty="0">
                <a:solidFill>
                  <a:srgbClr val="252525"/>
                </a:solidFill>
              </a:rPr>
              <a:t> </a:t>
            </a:r>
            <a:r>
              <a:rPr lang="en-US" sz="4218" dirty="0" err="1">
                <a:solidFill>
                  <a:srgbClr val="252525"/>
                </a:solidFill>
              </a:rPr>
              <a:t>suy</a:t>
            </a:r>
            <a:r>
              <a:rPr lang="en-US" sz="4218" dirty="0">
                <a:solidFill>
                  <a:srgbClr val="252525"/>
                </a:solidFill>
              </a:rPr>
              <a:t> </a:t>
            </a:r>
            <a:r>
              <a:rPr lang="en-US" sz="4218" dirty="0" err="1">
                <a:solidFill>
                  <a:srgbClr val="252525"/>
                </a:solidFill>
              </a:rPr>
              <a:t>nghĩ</a:t>
            </a:r>
            <a:r>
              <a:rPr lang="en-US" sz="4218" dirty="0">
                <a:solidFill>
                  <a:srgbClr val="252525"/>
                </a:solidFill>
              </a:rPr>
              <a:t>, </a:t>
            </a:r>
            <a:r>
              <a:rPr lang="en-US" sz="4218" dirty="0" err="1">
                <a:solidFill>
                  <a:srgbClr val="252525"/>
                </a:solidFill>
              </a:rPr>
              <a:t>hành</a:t>
            </a:r>
            <a:r>
              <a:rPr lang="en-US" sz="4218" dirty="0">
                <a:solidFill>
                  <a:srgbClr val="252525"/>
                </a:solidFill>
              </a:rPr>
              <a:t> </a:t>
            </a:r>
            <a:r>
              <a:rPr lang="en-US" sz="4218" dirty="0" err="1">
                <a:solidFill>
                  <a:srgbClr val="252525"/>
                </a:solidFill>
              </a:rPr>
              <a:t>động</a:t>
            </a:r>
            <a:r>
              <a:rPr lang="en-US" sz="4218" dirty="0">
                <a:solidFill>
                  <a:srgbClr val="252525"/>
                </a:solidFill>
              </a:rPr>
              <a:t> </a:t>
            </a:r>
            <a:r>
              <a:rPr lang="en-US" sz="4218" dirty="0" err="1">
                <a:solidFill>
                  <a:srgbClr val="252525"/>
                </a:solidFill>
              </a:rPr>
              <a:t>của</a:t>
            </a:r>
            <a:r>
              <a:rPr lang="en-US" sz="4218" dirty="0">
                <a:solidFill>
                  <a:srgbClr val="252525"/>
                </a:solidFill>
              </a:rPr>
              <a:t> </a:t>
            </a:r>
            <a:r>
              <a:rPr lang="en-US" sz="4218" dirty="0" err="1">
                <a:solidFill>
                  <a:srgbClr val="252525"/>
                </a:solidFill>
              </a:rPr>
              <a:t>các</a:t>
            </a:r>
            <a:r>
              <a:rPr lang="en-US" sz="4218" dirty="0">
                <a:solidFill>
                  <a:srgbClr val="252525"/>
                </a:solidFill>
              </a:rPr>
              <a:t> </a:t>
            </a:r>
            <a:r>
              <a:rPr lang="en-US" sz="4218" dirty="0" err="1">
                <a:solidFill>
                  <a:srgbClr val="252525"/>
                </a:solidFill>
              </a:rPr>
              <a:t>thành</a:t>
            </a:r>
            <a:r>
              <a:rPr lang="en-US" sz="4218" dirty="0">
                <a:solidFill>
                  <a:srgbClr val="252525"/>
                </a:solidFill>
              </a:rPr>
              <a:t> </a:t>
            </a:r>
            <a:r>
              <a:rPr lang="en-US" sz="4218" dirty="0" err="1">
                <a:solidFill>
                  <a:srgbClr val="252525"/>
                </a:solidFill>
              </a:rPr>
              <a:t>viên</a:t>
            </a:r>
            <a:r>
              <a:rPr lang="en-US" sz="4218" dirty="0">
                <a:solidFill>
                  <a:srgbClr val="252525"/>
                </a:solidFill>
              </a:rPr>
              <a:t>. Do </a:t>
            </a:r>
            <a:r>
              <a:rPr lang="en-US" sz="4218" dirty="0" err="1">
                <a:solidFill>
                  <a:srgbClr val="252525"/>
                </a:solidFill>
              </a:rPr>
              <a:t>đó</a:t>
            </a:r>
            <a:r>
              <a:rPr lang="en-US" sz="4218" dirty="0">
                <a:solidFill>
                  <a:srgbClr val="252525"/>
                </a:solidFill>
              </a:rPr>
              <a:t>, </a:t>
            </a:r>
            <a:r>
              <a:rPr lang="en-US" sz="4218" dirty="0" err="1">
                <a:solidFill>
                  <a:srgbClr val="252525"/>
                </a:solidFill>
              </a:rPr>
              <a:t>nhà</a:t>
            </a:r>
            <a:r>
              <a:rPr lang="en-US" sz="4218" dirty="0">
                <a:solidFill>
                  <a:srgbClr val="252525"/>
                </a:solidFill>
              </a:rPr>
              <a:t> </a:t>
            </a:r>
            <a:r>
              <a:rPr lang="en-US" sz="4218" dirty="0" err="1">
                <a:solidFill>
                  <a:srgbClr val="252525"/>
                </a:solidFill>
              </a:rPr>
              <a:t>quản</a:t>
            </a:r>
            <a:r>
              <a:rPr lang="en-US" sz="4218" dirty="0">
                <a:solidFill>
                  <a:srgbClr val="252525"/>
                </a:solidFill>
              </a:rPr>
              <a:t> </a:t>
            </a:r>
            <a:r>
              <a:rPr lang="en-US" sz="4218" dirty="0" err="1">
                <a:solidFill>
                  <a:srgbClr val="252525"/>
                </a:solidFill>
              </a:rPr>
              <a:t>trị</a:t>
            </a:r>
            <a:r>
              <a:rPr lang="en-US" sz="4218" dirty="0">
                <a:solidFill>
                  <a:srgbClr val="252525"/>
                </a:solidFill>
              </a:rPr>
              <a:t> </a:t>
            </a:r>
            <a:r>
              <a:rPr lang="en-US" sz="4218" dirty="0" err="1">
                <a:solidFill>
                  <a:srgbClr val="252525"/>
                </a:solidFill>
              </a:rPr>
              <a:t>cần</a:t>
            </a:r>
            <a:r>
              <a:rPr lang="en-US" sz="4218" dirty="0">
                <a:solidFill>
                  <a:srgbClr val="252525"/>
                </a:solidFill>
              </a:rPr>
              <a:t> </a:t>
            </a:r>
            <a:r>
              <a:rPr lang="en-US" sz="4218" dirty="0" err="1">
                <a:solidFill>
                  <a:srgbClr val="252525"/>
                </a:solidFill>
              </a:rPr>
              <a:t>xem</a:t>
            </a:r>
            <a:r>
              <a:rPr lang="en-US" sz="4218" dirty="0">
                <a:solidFill>
                  <a:srgbClr val="252525"/>
                </a:solidFill>
              </a:rPr>
              <a:t> </a:t>
            </a:r>
            <a:r>
              <a:rPr lang="en-US" sz="4218" dirty="0" err="1">
                <a:solidFill>
                  <a:srgbClr val="252525"/>
                </a:solidFill>
              </a:rPr>
              <a:t>xét</a:t>
            </a:r>
            <a:r>
              <a:rPr lang="en-US" sz="4218" dirty="0">
                <a:solidFill>
                  <a:srgbClr val="252525"/>
                </a:solidFill>
              </a:rPr>
              <a:t>, </a:t>
            </a:r>
            <a:r>
              <a:rPr lang="en-US" sz="4218" dirty="0" err="1">
                <a:solidFill>
                  <a:srgbClr val="252525"/>
                </a:solidFill>
              </a:rPr>
              <a:t>cân</a:t>
            </a:r>
            <a:r>
              <a:rPr lang="en-US" sz="4218" dirty="0">
                <a:solidFill>
                  <a:srgbClr val="252525"/>
                </a:solidFill>
              </a:rPr>
              <a:t> </a:t>
            </a:r>
            <a:r>
              <a:rPr lang="en-US" sz="4218" dirty="0" err="1">
                <a:solidFill>
                  <a:srgbClr val="252525"/>
                </a:solidFill>
              </a:rPr>
              <a:t>nhắc</a:t>
            </a:r>
            <a:r>
              <a:rPr lang="en-US" sz="4218" dirty="0">
                <a:solidFill>
                  <a:srgbClr val="252525"/>
                </a:solidFill>
              </a:rPr>
              <a:t> </a:t>
            </a:r>
            <a:r>
              <a:rPr lang="en-US" sz="4218" dirty="0" err="1">
                <a:solidFill>
                  <a:srgbClr val="252525"/>
                </a:solidFill>
              </a:rPr>
              <a:t>đến</a:t>
            </a:r>
            <a:r>
              <a:rPr lang="en-US" sz="4218" dirty="0">
                <a:solidFill>
                  <a:srgbClr val="252525"/>
                </a:solidFill>
              </a:rPr>
              <a:t> </a:t>
            </a:r>
            <a:r>
              <a:rPr lang="en-US" sz="4218" dirty="0" err="1">
                <a:solidFill>
                  <a:srgbClr val="252525"/>
                </a:solidFill>
              </a:rPr>
              <a:t>các</a:t>
            </a:r>
            <a:r>
              <a:rPr lang="en-US" sz="4218" dirty="0">
                <a:solidFill>
                  <a:srgbClr val="252525"/>
                </a:solidFill>
              </a:rPr>
              <a:t> </a:t>
            </a:r>
            <a:r>
              <a:rPr lang="en-US" sz="4218" dirty="0" err="1">
                <a:solidFill>
                  <a:srgbClr val="252525"/>
                </a:solidFill>
              </a:rPr>
              <a:t>yếu</a:t>
            </a:r>
            <a:r>
              <a:rPr lang="en-US" sz="4218" dirty="0">
                <a:solidFill>
                  <a:srgbClr val="252525"/>
                </a:solidFill>
              </a:rPr>
              <a:t> </a:t>
            </a:r>
            <a:r>
              <a:rPr lang="en-US" sz="4218" dirty="0" err="1">
                <a:solidFill>
                  <a:srgbClr val="252525"/>
                </a:solidFill>
              </a:rPr>
              <a:t>tố</a:t>
            </a:r>
            <a:r>
              <a:rPr lang="en-US" sz="4218" dirty="0">
                <a:solidFill>
                  <a:srgbClr val="252525"/>
                </a:solidFill>
              </a:rPr>
              <a:t> </a:t>
            </a:r>
            <a:r>
              <a:rPr lang="en-US" sz="4218" dirty="0" err="1">
                <a:solidFill>
                  <a:srgbClr val="252525"/>
                </a:solidFill>
              </a:rPr>
              <a:t>văn</a:t>
            </a:r>
            <a:r>
              <a:rPr lang="en-US" sz="4218" dirty="0">
                <a:solidFill>
                  <a:srgbClr val="252525"/>
                </a:solidFill>
              </a:rPr>
              <a:t> </a:t>
            </a:r>
            <a:r>
              <a:rPr lang="en-US" sz="4218" dirty="0" err="1">
                <a:solidFill>
                  <a:srgbClr val="252525"/>
                </a:solidFill>
              </a:rPr>
              <a:t>hóa</a:t>
            </a:r>
            <a:r>
              <a:rPr lang="en-US" sz="4218" dirty="0">
                <a:solidFill>
                  <a:srgbClr val="252525"/>
                </a:solidFill>
              </a:rPr>
              <a:t> </a:t>
            </a:r>
            <a:r>
              <a:rPr lang="en-US" sz="4218" dirty="0" err="1">
                <a:solidFill>
                  <a:srgbClr val="252525"/>
                </a:solidFill>
              </a:rPr>
              <a:t>trong</a:t>
            </a:r>
            <a:r>
              <a:rPr lang="en-US" sz="4218" dirty="0">
                <a:solidFill>
                  <a:srgbClr val="252525"/>
                </a:solidFill>
              </a:rPr>
              <a:t> </a:t>
            </a:r>
            <a:r>
              <a:rPr lang="en-US" sz="4218" dirty="0" err="1">
                <a:solidFill>
                  <a:srgbClr val="252525"/>
                </a:solidFill>
              </a:rPr>
              <a:t>khi</a:t>
            </a:r>
            <a:r>
              <a:rPr lang="en-US" sz="4218" dirty="0">
                <a:solidFill>
                  <a:srgbClr val="252525"/>
                </a:solidFill>
              </a:rPr>
              <a:t> </a:t>
            </a:r>
            <a:r>
              <a:rPr lang="en-US" sz="4218" dirty="0" err="1">
                <a:solidFill>
                  <a:srgbClr val="252525"/>
                </a:solidFill>
              </a:rPr>
              <a:t>thực</a:t>
            </a:r>
            <a:r>
              <a:rPr lang="en-US" sz="4218" dirty="0">
                <a:solidFill>
                  <a:srgbClr val="252525"/>
                </a:solidFill>
              </a:rPr>
              <a:t> </a:t>
            </a:r>
            <a:r>
              <a:rPr lang="en-US" sz="4218" dirty="0" err="1">
                <a:solidFill>
                  <a:srgbClr val="252525"/>
                </a:solidFill>
              </a:rPr>
              <a:t>hiện</a:t>
            </a:r>
            <a:r>
              <a:rPr lang="en-US" sz="4218" dirty="0">
                <a:solidFill>
                  <a:srgbClr val="252525"/>
                </a:solidFill>
              </a:rPr>
              <a:t> </a:t>
            </a:r>
            <a:r>
              <a:rPr lang="en-US" sz="4218" dirty="0" err="1">
                <a:solidFill>
                  <a:srgbClr val="252525"/>
                </a:solidFill>
              </a:rPr>
              <a:t>vai</a:t>
            </a:r>
            <a:r>
              <a:rPr lang="en-US" sz="4218" dirty="0">
                <a:solidFill>
                  <a:srgbClr val="252525"/>
                </a:solidFill>
              </a:rPr>
              <a:t> </a:t>
            </a:r>
            <a:r>
              <a:rPr lang="en-US" sz="4218" dirty="0" err="1">
                <a:solidFill>
                  <a:srgbClr val="252525"/>
                </a:solidFill>
              </a:rPr>
              <a:t>trò</a:t>
            </a:r>
            <a:r>
              <a:rPr lang="en-US" sz="4218" dirty="0">
                <a:solidFill>
                  <a:srgbClr val="252525"/>
                </a:solidFill>
              </a:rPr>
              <a:t> </a:t>
            </a:r>
            <a:r>
              <a:rPr lang="en-US" sz="4218" dirty="0" err="1">
                <a:solidFill>
                  <a:srgbClr val="252525"/>
                </a:solidFill>
              </a:rPr>
              <a:t>quản</a:t>
            </a:r>
            <a:r>
              <a:rPr lang="en-US" sz="4218" dirty="0">
                <a:solidFill>
                  <a:srgbClr val="252525"/>
                </a:solidFill>
              </a:rPr>
              <a:t> </a:t>
            </a:r>
            <a:r>
              <a:rPr lang="en-US" sz="4218" dirty="0" err="1">
                <a:solidFill>
                  <a:srgbClr val="252525"/>
                </a:solidFill>
              </a:rPr>
              <a:t>trị</a:t>
            </a:r>
            <a:r>
              <a:rPr lang="en-US" sz="4218" dirty="0">
                <a:solidFill>
                  <a:srgbClr val="252525"/>
                </a:solidFill>
              </a:rPr>
              <a:t> </a:t>
            </a:r>
            <a:r>
              <a:rPr lang="en-US" sz="4218" dirty="0" err="1">
                <a:solidFill>
                  <a:srgbClr val="252525"/>
                </a:solidFill>
              </a:rPr>
              <a:t>của</a:t>
            </a:r>
            <a:r>
              <a:rPr lang="en-US" sz="4218" dirty="0">
                <a:solidFill>
                  <a:srgbClr val="252525"/>
                </a:solidFill>
              </a:rPr>
              <a:t> </a:t>
            </a:r>
            <a:r>
              <a:rPr lang="en-US" sz="4218" dirty="0" err="1">
                <a:solidFill>
                  <a:srgbClr val="252525"/>
                </a:solidFill>
              </a:rPr>
              <a:t>mình</a:t>
            </a:r>
            <a:r>
              <a:rPr lang="en-US" sz="4218" dirty="0">
                <a:solidFill>
                  <a:srgbClr val="252525"/>
                </a:solidFill>
              </a:rPr>
              <a:t>.</a:t>
            </a:r>
            <a:endParaRPr sz="4218" b="1" dirty="0">
              <a:solidFill>
                <a:srgbClr val="252525"/>
              </a:solidFill>
            </a:endParaRPr>
          </a:p>
          <a:p>
            <a:pPr marL="0" lvl="0" indent="0" algn="l" rtl="0">
              <a:lnSpc>
                <a:spcPct val="144230"/>
              </a:lnSpc>
              <a:spcBef>
                <a:spcPts val="1000"/>
              </a:spcBef>
              <a:spcAft>
                <a:spcPts val="0"/>
              </a:spcAft>
              <a:buNone/>
            </a:pPr>
            <a:endParaRPr sz="1300" b="1" dirty="0">
              <a:solidFill>
                <a:srgbClr val="252525"/>
              </a:solidFill>
            </a:endParaRPr>
          </a:p>
          <a:p>
            <a:pPr marL="0" lvl="0" indent="0" algn="l" rtl="0">
              <a:lnSpc>
                <a:spcPct val="144230"/>
              </a:lnSpc>
              <a:spcBef>
                <a:spcPts val="1000"/>
              </a:spcBef>
              <a:spcAft>
                <a:spcPts val="0"/>
              </a:spcAft>
              <a:buClr>
                <a:schemeClr val="dk1"/>
              </a:buClr>
              <a:buSzPct val="84615"/>
              <a:buFont typeface="Arial"/>
              <a:buNone/>
            </a:pPr>
            <a:endParaRPr sz="1300" b="1" dirty="0">
              <a:solidFill>
                <a:srgbClr val="252525"/>
              </a:solidFill>
            </a:endParaRPr>
          </a:p>
          <a:p>
            <a:pPr marL="0" lvl="0" indent="0" algn="l" rtl="0">
              <a:spcBef>
                <a:spcPts val="1000"/>
              </a:spcBef>
              <a:spcAft>
                <a:spcPts val="0"/>
              </a:spcAft>
              <a:buNone/>
            </a:pPr>
            <a:endParaRPr sz="1300" dirty="0">
              <a:solidFill>
                <a:srgbClr val="252525"/>
              </a:solidFill>
            </a:endParaRPr>
          </a:p>
          <a:p>
            <a:pPr marL="0" lvl="0" indent="0" algn="l" rtl="0">
              <a:spcBef>
                <a:spcPts val="1000"/>
              </a:spcBef>
              <a:spcAft>
                <a:spcPts val="0"/>
              </a:spcAft>
              <a:buNone/>
            </a:pPr>
            <a:endParaRPr sz="1300" dirty="0">
              <a:solidFill>
                <a:srgbClr val="25252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5a50a1ef87_0_0"/>
          <p:cNvSpPr txBox="1">
            <a:spLocks noGrp="1"/>
          </p:cNvSpPr>
          <p:nvPr>
            <p:ph type="ctrTitle"/>
          </p:nvPr>
        </p:nvSpPr>
        <p:spPr>
          <a:xfrm>
            <a:off x="691078" y="142394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dirty="0" err="1"/>
              <a:t>Có</a:t>
            </a:r>
            <a:r>
              <a:rPr lang="en-US" sz="3600" dirty="0"/>
              <a:t> 3 </a:t>
            </a:r>
            <a:r>
              <a:rPr lang="en-US" sz="3600" dirty="0" err="1"/>
              <a:t>loại</a:t>
            </a:r>
            <a:r>
              <a:rPr lang="en-US" sz="3600" dirty="0"/>
              <a:t> </a:t>
            </a:r>
            <a:r>
              <a:rPr lang="en-US" sz="3600" dirty="0" err="1"/>
              <a:t>chiến</a:t>
            </a:r>
            <a:r>
              <a:rPr lang="en-US" sz="3600" dirty="0"/>
              <a:t> </a:t>
            </a:r>
            <a:r>
              <a:rPr lang="en-US" sz="3600" dirty="0" err="1"/>
              <a:t>lược</a:t>
            </a:r>
            <a:r>
              <a:rPr lang="en-US" sz="3600" dirty="0"/>
              <a:t>:</a:t>
            </a:r>
            <a:endParaRPr sz="3600" dirty="0"/>
          </a:p>
        </p:txBody>
      </p:sp>
      <p:sp>
        <p:nvSpPr>
          <p:cNvPr id="738" name="Google Shape;738;g15a50a1ef87_0_0"/>
          <p:cNvSpPr txBox="1">
            <a:spLocks noGrp="1"/>
          </p:cNvSpPr>
          <p:nvPr>
            <p:ph type="subTitle" idx="1"/>
          </p:nvPr>
        </p:nvSpPr>
        <p:spPr>
          <a:xfrm>
            <a:off x="691078" y="2402837"/>
            <a:ext cx="10495800" cy="23067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3600" b="1" dirty="0">
                <a:solidFill>
                  <a:schemeClr val="dk1"/>
                </a:solidFill>
                <a:highlight>
                  <a:srgbClr val="FFFFFF"/>
                </a:highlight>
              </a:rPr>
              <a:t>1. </a:t>
            </a:r>
            <a:r>
              <a:rPr lang="en-US" sz="3600" b="1" dirty="0" err="1">
                <a:solidFill>
                  <a:schemeClr val="dk1"/>
                </a:solidFill>
                <a:highlight>
                  <a:srgbClr val="FFFFFF"/>
                </a:highlight>
              </a:rPr>
              <a:t>Chiến</a:t>
            </a:r>
            <a:r>
              <a:rPr lang="en-US" sz="3600" b="1" dirty="0">
                <a:solidFill>
                  <a:schemeClr val="dk1"/>
                </a:solidFill>
                <a:highlight>
                  <a:srgbClr val="FFFFFF"/>
                </a:highlight>
              </a:rPr>
              <a:t> </a:t>
            </a:r>
            <a:r>
              <a:rPr lang="en-US" sz="3600" b="1" dirty="0" err="1">
                <a:solidFill>
                  <a:schemeClr val="dk1"/>
                </a:solidFill>
                <a:highlight>
                  <a:srgbClr val="FFFFFF"/>
                </a:highlight>
              </a:rPr>
              <a:t>lược</a:t>
            </a:r>
            <a:r>
              <a:rPr lang="en-US" sz="3600" b="1" dirty="0">
                <a:solidFill>
                  <a:schemeClr val="dk1"/>
                </a:solidFill>
                <a:highlight>
                  <a:srgbClr val="FFFFFF"/>
                </a:highlight>
              </a:rPr>
              <a:t> </a:t>
            </a:r>
            <a:r>
              <a:rPr lang="en-US" sz="3600" b="1" dirty="0" err="1">
                <a:solidFill>
                  <a:schemeClr val="dk1"/>
                </a:solidFill>
                <a:highlight>
                  <a:srgbClr val="FFFFFF"/>
                </a:highlight>
              </a:rPr>
              <a:t>thâm</a:t>
            </a:r>
            <a:r>
              <a:rPr lang="en-US" sz="3600" b="1" dirty="0">
                <a:solidFill>
                  <a:schemeClr val="dk1"/>
                </a:solidFill>
                <a:highlight>
                  <a:srgbClr val="FFFFFF"/>
                </a:highlight>
              </a:rPr>
              <a:t> </a:t>
            </a:r>
            <a:r>
              <a:rPr lang="en-US" sz="3600" b="1" dirty="0" err="1">
                <a:solidFill>
                  <a:schemeClr val="dk1"/>
                </a:solidFill>
                <a:highlight>
                  <a:srgbClr val="FFFFFF"/>
                </a:highlight>
              </a:rPr>
              <a:t>nhập</a:t>
            </a:r>
            <a:r>
              <a:rPr lang="en-US" sz="3600" b="1" dirty="0">
                <a:solidFill>
                  <a:schemeClr val="dk1"/>
                </a:solidFill>
                <a:highlight>
                  <a:srgbClr val="FFFFFF"/>
                </a:highlight>
              </a:rPr>
              <a:t> </a:t>
            </a:r>
            <a:r>
              <a:rPr lang="en-US" sz="3600" b="1" dirty="0" err="1">
                <a:solidFill>
                  <a:schemeClr val="dk1"/>
                </a:solidFill>
                <a:highlight>
                  <a:srgbClr val="FFFFFF"/>
                </a:highlight>
              </a:rPr>
              <a:t>thị</a:t>
            </a:r>
            <a:r>
              <a:rPr lang="en-US" sz="3600" b="1" dirty="0">
                <a:solidFill>
                  <a:schemeClr val="dk1"/>
                </a:solidFill>
                <a:highlight>
                  <a:srgbClr val="FFFFFF"/>
                </a:highlight>
              </a:rPr>
              <a:t> </a:t>
            </a:r>
            <a:r>
              <a:rPr lang="en-US" sz="3600" b="1" dirty="0" err="1">
                <a:solidFill>
                  <a:schemeClr val="dk1"/>
                </a:solidFill>
                <a:highlight>
                  <a:srgbClr val="FFFFFF"/>
                </a:highlight>
              </a:rPr>
              <a:t>trường</a:t>
            </a:r>
            <a:endParaRPr sz="3600" b="1" dirty="0">
              <a:solidFill>
                <a:schemeClr val="dk1"/>
              </a:solidFill>
              <a:highlight>
                <a:srgbClr val="FFFFFF"/>
              </a:highlight>
            </a:endParaRPr>
          </a:p>
          <a:p>
            <a:pPr marL="0" lvl="0" indent="0" algn="just" rtl="0">
              <a:lnSpc>
                <a:spcPct val="115000"/>
              </a:lnSpc>
              <a:spcBef>
                <a:spcPts val="0"/>
              </a:spcBef>
              <a:spcAft>
                <a:spcPts val="0"/>
              </a:spcAft>
              <a:buNone/>
            </a:pPr>
            <a:r>
              <a:rPr lang="en-US" sz="3600" b="1" dirty="0">
                <a:solidFill>
                  <a:schemeClr val="dk1"/>
                </a:solidFill>
                <a:highlight>
                  <a:srgbClr val="FFFFFF"/>
                </a:highlight>
              </a:rPr>
              <a:t>2. </a:t>
            </a:r>
            <a:r>
              <a:rPr lang="en-US" sz="3600" b="1" dirty="0" err="1">
                <a:solidFill>
                  <a:schemeClr val="dk1"/>
                </a:solidFill>
                <a:highlight>
                  <a:srgbClr val="FFFFFF"/>
                </a:highlight>
              </a:rPr>
              <a:t>Chiến</a:t>
            </a:r>
            <a:r>
              <a:rPr lang="en-US" sz="3600" b="1" dirty="0">
                <a:solidFill>
                  <a:schemeClr val="dk1"/>
                </a:solidFill>
                <a:highlight>
                  <a:srgbClr val="FFFFFF"/>
                </a:highlight>
              </a:rPr>
              <a:t> </a:t>
            </a:r>
            <a:r>
              <a:rPr lang="en-US" sz="3600" b="1" dirty="0" err="1">
                <a:solidFill>
                  <a:schemeClr val="dk1"/>
                </a:solidFill>
                <a:highlight>
                  <a:srgbClr val="FFFFFF"/>
                </a:highlight>
              </a:rPr>
              <a:t>lược</a:t>
            </a:r>
            <a:r>
              <a:rPr lang="en-US" sz="3600" b="1" dirty="0">
                <a:solidFill>
                  <a:schemeClr val="dk1"/>
                </a:solidFill>
                <a:highlight>
                  <a:srgbClr val="FFFFFF"/>
                </a:highlight>
              </a:rPr>
              <a:t> </a:t>
            </a:r>
            <a:r>
              <a:rPr lang="en-US" sz="3600" b="1" dirty="0" err="1">
                <a:solidFill>
                  <a:schemeClr val="dk1"/>
                </a:solidFill>
                <a:highlight>
                  <a:srgbClr val="FFFFFF"/>
                </a:highlight>
              </a:rPr>
              <a:t>phát</a:t>
            </a:r>
            <a:r>
              <a:rPr lang="en-US" sz="3600" b="1" dirty="0">
                <a:solidFill>
                  <a:schemeClr val="dk1"/>
                </a:solidFill>
                <a:highlight>
                  <a:srgbClr val="FFFFFF"/>
                </a:highlight>
              </a:rPr>
              <a:t> </a:t>
            </a:r>
            <a:r>
              <a:rPr lang="en-US" sz="3600" b="1" dirty="0" err="1">
                <a:solidFill>
                  <a:schemeClr val="dk1"/>
                </a:solidFill>
                <a:highlight>
                  <a:srgbClr val="FFFFFF"/>
                </a:highlight>
              </a:rPr>
              <a:t>triển</a:t>
            </a:r>
            <a:r>
              <a:rPr lang="en-US" sz="3600" b="1" dirty="0">
                <a:solidFill>
                  <a:schemeClr val="dk1"/>
                </a:solidFill>
                <a:highlight>
                  <a:srgbClr val="FFFFFF"/>
                </a:highlight>
              </a:rPr>
              <a:t> </a:t>
            </a:r>
            <a:r>
              <a:rPr lang="en-US" sz="3600" b="1" dirty="0" err="1">
                <a:solidFill>
                  <a:schemeClr val="dk1"/>
                </a:solidFill>
                <a:highlight>
                  <a:srgbClr val="FFFFFF"/>
                </a:highlight>
              </a:rPr>
              <a:t>thị</a:t>
            </a:r>
            <a:r>
              <a:rPr lang="en-US" sz="3600" b="1" dirty="0">
                <a:solidFill>
                  <a:schemeClr val="dk1"/>
                </a:solidFill>
                <a:highlight>
                  <a:srgbClr val="FFFFFF"/>
                </a:highlight>
              </a:rPr>
              <a:t> </a:t>
            </a:r>
            <a:r>
              <a:rPr lang="en-US" sz="3600" b="1" dirty="0" err="1">
                <a:solidFill>
                  <a:schemeClr val="dk1"/>
                </a:solidFill>
                <a:highlight>
                  <a:srgbClr val="FFFFFF"/>
                </a:highlight>
              </a:rPr>
              <a:t>trường</a:t>
            </a:r>
            <a:endParaRPr sz="3600" b="1" dirty="0">
              <a:solidFill>
                <a:schemeClr val="dk1"/>
              </a:solidFill>
              <a:highlight>
                <a:srgbClr val="FFFFFF"/>
              </a:highlight>
            </a:endParaRPr>
          </a:p>
          <a:p>
            <a:pPr marL="0" lvl="0" indent="0" algn="just" rtl="0">
              <a:lnSpc>
                <a:spcPct val="115000"/>
              </a:lnSpc>
              <a:spcBef>
                <a:spcPts val="0"/>
              </a:spcBef>
              <a:spcAft>
                <a:spcPts val="0"/>
              </a:spcAft>
              <a:buClr>
                <a:schemeClr val="dk1"/>
              </a:buClr>
              <a:buSzPts val="1100"/>
              <a:buFont typeface="Arial"/>
              <a:buNone/>
            </a:pPr>
            <a:r>
              <a:rPr lang="en-US" sz="3600" b="1" dirty="0">
                <a:solidFill>
                  <a:schemeClr val="dk1"/>
                </a:solidFill>
                <a:highlight>
                  <a:srgbClr val="FFFFFF"/>
                </a:highlight>
              </a:rPr>
              <a:t>3. </a:t>
            </a:r>
            <a:r>
              <a:rPr lang="en-US" sz="3600" b="1" dirty="0" err="1">
                <a:solidFill>
                  <a:schemeClr val="dk1"/>
                </a:solidFill>
                <a:highlight>
                  <a:srgbClr val="FFFFFF"/>
                </a:highlight>
              </a:rPr>
              <a:t>Chiến</a:t>
            </a:r>
            <a:r>
              <a:rPr lang="en-US" sz="3600" b="1" dirty="0">
                <a:solidFill>
                  <a:schemeClr val="dk1"/>
                </a:solidFill>
                <a:highlight>
                  <a:srgbClr val="FFFFFF"/>
                </a:highlight>
              </a:rPr>
              <a:t> </a:t>
            </a:r>
            <a:r>
              <a:rPr lang="en-US" sz="3600" b="1" dirty="0" err="1">
                <a:solidFill>
                  <a:schemeClr val="dk1"/>
                </a:solidFill>
                <a:highlight>
                  <a:srgbClr val="FFFFFF"/>
                </a:highlight>
              </a:rPr>
              <a:t>lược</a:t>
            </a:r>
            <a:r>
              <a:rPr lang="en-US" sz="3600" b="1" dirty="0">
                <a:solidFill>
                  <a:schemeClr val="dk1"/>
                </a:solidFill>
                <a:highlight>
                  <a:srgbClr val="FFFFFF"/>
                </a:highlight>
              </a:rPr>
              <a:t> </a:t>
            </a:r>
            <a:r>
              <a:rPr lang="en-US" sz="3600" b="1" dirty="0" err="1">
                <a:solidFill>
                  <a:schemeClr val="dk1"/>
                </a:solidFill>
                <a:highlight>
                  <a:srgbClr val="FFFFFF"/>
                </a:highlight>
              </a:rPr>
              <a:t>phát</a:t>
            </a:r>
            <a:r>
              <a:rPr lang="en-US" sz="3600" b="1" dirty="0">
                <a:solidFill>
                  <a:schemeClr val="dk1"/>
                </a:solidFill>
                <a:highlight>
                  <a:srgbClr val="FFFFFF"/>
                </a:highlight>
              </a:rPr>
              <a:t> </a:t>
            </a:r>
            <a:r>
              <a:rPr lang="en-US" sz="3600" b="1" dirty="0" err="1">
                <a:solidFill>
                  <a:schemeClr val="dk1"/>
                </a:solidFill>
                <a:highlight>
                  <a:srgbClr val="FFFFFF"/>
                </a:highlight>
              </a:rPr>
              <a:t>triển</a:t>
            </a:r>
            <a:r>
              <a:rPr lang="en-US" sz="3600" b="1" dirty="0">
                <a:solidFill>
                  <a:schemeClr val="dk1"/>
                </a:solidFill>
                <a:highlight>
                  <a:srgbClr val="FFFFFF"/>
                </a:highlight>
              </a:rPr>
              <a:t> </a:t>
            </a:r>
            <a:r>
              <a:rPr lang="en-US" sz="3600" b="1" dirty="0" err="1">
                <a:solidFill>
                  <a:schemeClr val="dk1"/>
                </a:solidFill>
                <a:highlight>
                  <a:srgbClr val="FFFFFF"/>
                </a:highlight>
              </a:rPr>
              <a:t>sản</a:t>
            </a:r>
            <a:r>
              <a:rPr lang="en-US" sz="3600" b="1" dirty="0">
                <a:solidFill>
                  <a:schemeClr val="dk1"/>
                </a:solidFill>
                <a:highlight>
                  <a:srgbClr val="FFFFFF"/>
                </a:highlight>
              </a:rPr>
              <a:t> </a:t>
            </a:r>
            <a:r>
              <a:rPr lang="en-US" sz="3600" b="1" dirty="0" err="1">
                <a:solidFill>
                  <a:schemeClr val="dk1"/>
                </a:solidFill>
                <a:highlight>
                  <a:srgbClr val="FFFFFF"/>
                </a:highlight>
              </a:rPr>
              <a:t>phẩm</a:t>
            </a:r>
            <a:endParaRPr sz="3600" b="1" dirty="0">
              <a:solidFill>
                <a:schemeClr val="dk1"/>
              </a:solidFill>
              <a:highlight>
                <a:srgbClr val="FFFFFF"/>
              </a:highlight>
            </a:endParaRPr>
          </a:p>
          <a:p>
            <a:pPr marL="0" lvl="0" indent="0" algn="l" rtl="0">
              <a:spcBef>
                <a:spcPts val="1000"/>
              </a:spcBef>
              <a:spcAft>
                <a:spcPts val="0"/>
              </a:spcAft>
              <a:buNone/>
            </a:pPr>
            <a:endParaRPr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15a50a1ef87_0_5"/>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a:t>Chiến lược thâm nhập thị trường</a:t>
            </a:r>
            <a:endParaRPr sz="3600" b="1"/>
          </a:p>
        </p:txBody>
      </p:sp>
      <p:sp>
        <p:nvSpPr>
          <p:cNvPr id="744" name="Google Shape;744;g15a50a1ef87_0_5"/>
          <p:cNvSpPr txBox="1">
            <a:spLocks noGrp="1"/>
          </p:cNvSpPr>
          <p:nvPr>
            <p:ph type="subTitle" idx="1"/>
          </p:nvPr>
        </p:nvSpPr>
        <p:spPr>
          <a:xfrm>
            <a:off x="848100" y="1615440"/>
            <a:ext cx="10495800" cy="433832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Clr>
                <a:srgbClr val="252525"/>
              </a:buClr>
              <a:buSzPts val="1800"/>
              <a:buChar char="●"/>
            </a:pPr>
            <a:r>
              <a:rPr lang="en-US" dirty="0">
                <a:solidFill>
                  <a:srgbClr val="252525"/>
                </a:solidFill>
              </a:rPr>
              <a:t>Gia </a:t>
            </a:r>
            <a:r>
              <a:rPr lang="en-US" dirty="0" err="1">
                <a:solidFill>
                  <a:srgbClr val="252525"/>
                </a:solidFill>
              </a:rPr>
              <a:t>tăng</a:t>
            </a:r>
            <a:r>
              <a:rPr lang="en-US" dirty="0">
                <a:solidFill>
                  <a:srgbClr val="252525"/>
                </a:solidFill>
              </a:rPr>
              <a:t> </a:t>
            </a:r>
            <a:r>
              <a:rPr lang="en-US" dirty="0" err="1">
                <a:solidFill>
                  <a:srgbClr val="252525"/>
                </a:solidFill>
              </a:rPr>
              <a:t>sô</a:t>
            </a:r>
            <a:r>
              <a:rPr lang="en-US" dirty="0">
                <a:solidFill>
                  <a:srgbClr val="252525"/>
                </a:solidFill>
              </a:rPr>
              <a:t>́ </a:t>
            </a:r>
            <a:r>
              <a:rPr lang="en-US" dirty="0" err="1">
                <a:solidFill>
                  <a:srgbClr val="252525"/>
                </a:solidFill>
              </a:rPr>
              <a:t>lượng</a:t>
            </a:r>
            <a:r>
              <a:rPr lang="en-US" dirty="0">
                <a:solidFill>
                  <a:srgbClr val="252525"/>
                </a:solidFill>
              </a:rPr>
              <a:t> </a:t>
            </a:r>
            <a:r>
              <a:rPr lang="en-US" dirty="0" err="1">
                <a:solidFill>
                  <a:srgbClr val="252525"/>
                </a:solidFill>
              </a:rPr>
              <a:t>nhân</a:t>
            </a:r>
            <a:r>
              <a:rPr lang="en-US" dirty="0">
                <a:solidFill>
                  <a:srgbClr val="252525"/>
                </a:solidFill>
              </a:rPr>
              <a:t> </a:t>
            </a:r>
            <a:r>
              <a:rPr lang="en-US" dirty="0" err="1">
                <a:solidFill>
                  <a:srgbClr val="252525"/>
                </a:solidFill>
              </a:rPr>
              <a:t>viên</a:t>
            </a:r>
            <a:r>
              <a:rPr lang="en-US" dirty="0">
                <a:solidFill>
                  <a:srgbClr val="252525"/>
                </a:solidFill>
              </a:rPr>
              <a:t> </a:t>
            </a:r>
            <a:r>
              <a:rPr lang="en-US" dirty="0" err="1">
                <a:solidFill>
                  <a:srgbClr val="252525"/>
                </a:solidFill>
              </a:rPr>
              <a:t>bán</a:t>
            </a:r>
            <a:r>
              <a:rPr lang="en-US" dirty="0">
                <a:solidFill>
                  <a:srgbClr val="252525"/>
                </a:solidFill>
              </a:rPr>
              <a:t> </a:t>
            </a:r>
            <a:r>
              <a:rPr lang="en-US" dirty="0" err="1">
                <a:solidFill>
                  <a:srgbClr val="252525"/>
                </a:solidFill>
              </a:rPr>
              <a:t>hàng</a:t>
            </a:r>
            <a:endParaRPr dirty="0">
              <a:solidFill>
                <a:srgbClr val="252525"/>
              </a:solidFill>
            </a:endParaRPr>
          </a:p>
          <a:p>
            <a:pPr marL="457200" lvl="0" indent="-342900" algn="l" rtl="0">
              <a:spcBef>
                <a:spcPts val="0"/>
              </a:spcBef>
              <a:spcAft>
                <a:spcPts val="0"/>
              </a:spcAft>
              <a:buClr>
                <a:srgbClr val="252525"/>
              </a:buClr>
              <a:buSzPts val="1800"/>
              <a:buChar char="●"/>
            </a:pPr>
            <a:r>
              <a:rPr lang="en-US" dirty="0" err="1">
                <a:solidFill>
                  <a:srgbClr val="252525"/>
                </a:solidFill>
              </a:rPr>
              <a:t>Tăng</a:t>
            </a:r>
            <a:r>
              <a:rPr lang="en-US" dirty="0">
                <a:solidFill>
                  <a:srgbClr val="252525"/>
                </a:solidFill>
              </a:rPr>
              <a:t> chi phí </a:t>
            </a:r>
            <a:r>
              <a:rPr lang="en-US" dirty="0" err="1">
                <a:solidFill>
                  <a:srgbClr val="252525"/>
                </a:solidFill>
              </a:rPr>
              <a:t>quảng</a:t>
            </a:r>
            <a:r>
              <a:rPr lang="en-US" dirty="0">
                <a:solidFill>
                  <a:srgbClr val="252525"/>
                </a:solidFill>
              </a:rPr>
              <a:t> </a:t>
            </a:r>
            <a:r>
              <a:rPr lang="en-US" dirty="0" err="1">
                <a:solidFill>
                  <a:srgbClr val="252525"/>
                </a:solidFill>
              </a:rPr>
              <a:t>cáo</a:t>
            </a:r>
            <a:endParaRPr dirty="0">
              <a:solidFill>
                <a:srgbClr val="252525"/>
              </a:solidFill>
            </a:endParaRPr>
          </a:p>
          <a:p>
            <a:pPr marL="457200" lvl="0" indent="-342900" algn="l" rtl="0">
              <a:spcBef>
                <a:spcPts val="0"/>
              </a:spcBef>
              <a:spcAft>
                <a:spcPts val="0"/>
              </a:spcAft>
              <a:buClr>
                <a:srgbClr val="252525"/>
              </a:buClr>
              <a:buSzPts val="1800"/>
              <a:buChar char="●"/>
            </a:pPr>
            <a:r>
              <a:rPr lang="en-US" dirty="0" err="1">
                <a:solidFill>
                  <a:srgbClr val="252525"/>
                </a:solidFill>
              </a:rPr>
              <a:t>Tăng</a:t>
            </a:r>
            <a:r>
              <a:rPr lang="en-US" dirty="0">
                <a:solidFill>
                  <a:srgbClr val="252525"/>
                </a:solidFill>
              </a:rPr>
              <a:t> </a:t>
            </a:r>
            <a:r>
              <a:rPr lang="en-US" dirty="0" err="1">
                <a:solidFill>
                  <a:srgbClr val="252525"/>
                </a:solidFill>
              </a:rPr>
              <a:t>cường</a:t>
            </a:r>
            <a:r>
              <a:rPr lang="en-US" dirty="0">
                <a:solidFill>
                  <a:srgbClr val="252525"/>
                </a:solidFill>
              </a:rPr>
              <a:t> </a:t>
            </a:r>
            <a:r>
              <a:rPr lang="en-US" dirty="0" err="1">
                <a:solidFill>
                  <a:srgbClr val="252525"/>
                </a:solidFill>
              </a:rPr>
              <a:t>các</a:t>
            </a:r>
            <a:r>
              <a:rPr lang="en-US" dirty="0">
                <a:solidFill>
                  <a:srgbClr val="252525"/>
                </a:solidFill>
              </a:rPr>
              <a:t> </a:t>
            </a:r>
            <a:r>
              <a:rPr lang="en-US" dirty="0" err="1">
                <a:solidFill>
                  <a:srgbClr val="252525"/>
                </a:solidFill>
              </a:rPr>
              <a:t>hoạt</a:t>
            </a:r>
            <a:r>
              <a:rPr lang="en-US" dirty="0">
                <a:solidFill>
                  <a:srgbClr val="252525"/>
                </a:solidFill>
              </a:rPr>
              <a:t> </a:t>
            </a:r>
            <a:r>
              <a:rPr lang="en-US" dirty="0" err="1">
                <a:solidFill>
                  <a:srgbClr val="252525"/>
                </a:solidFill>
              </a:rPr>
              <a:t>động</a:t>
            </a:r>
            <a:r>
              <a:rPr lang="en-US" dirty="0">
                <a:solidFill>
                  <a:srgbClr val="252525"/>
                </a:solidFill>
              </a:rPr>
              <a:t> </a:t>
            </a:r>
            <a:r>
              <a:rPr lang="en-US" dirty="0" err="1">
                <a:solidFill>
                  <a:srgbClr val="252525"/>
                </a:solidFill>
              </a:rPr>
              <a:t>xúc</a:t>
            </a:r>
            <a:r>
              <a:rPr lang="en-US" dirty="0">
                <a:solidFill>
                  <a:srgbClr val="252525"/>
                </a:solidFill>
              </a:rPr>
              <a:t> </a:t>
            </a:r>
            <a:r>
              <a:rPr lang="en-US" dirty="0" err="1">
                <a:solidFill>
                  <a:srgbClr val="252525"/>
                </a:solidFill>
              </a:rPr>
              <a:t>tiến</a:t>
            </a:r>
            <a:r>
              <a:rPr lang="en-US" dirty="0">
                <a:solidFill>
                  <a:srgbClr val="252525"/>
                </a:solidFill>
              </a:rPr>
              <a:t> </a:t>
            </a:r>
            <a:r>
              <a:rPr lang="en-US" dirty="0" err="1">
                <a:solidFill>
                  <a:srgbClr val="252525"/>
                </a:solidFill>
              </a:rPr>
              <a:t>bán</a:t>
            </a:r>
            <a:r>
              <a:rPr lang="en-US" dirty="0">
                <a:solidFill>
                  <a:srgbClr val="252525"/>
                </a:solidFill>
              </a:rPr>
              <a:t> </a:t>
            </a:r>
            <a:r>
              <a:rPr lang="en-US" dirty="0" err="1">
                <a:solidFill>
                  <a:srgbClr val="252525"/>
                </a:solidFill>
              </a:rPr>
              <a:t>hàng</a:t>
            </a:r>
            <a:r>
              <a:rPr lang="en-US" dirty="0">
                <a:solidFill>
                  <a:srgbClr val="252525"/>
                </a:solidFill>
              </a:rPr>
              <a:t> </a:t>
            </a:r>
            <a:r>
              <a:rPr lang="en-US" dirty="0" err="1">
                <a:solidFill>
                  <a:srgbClr val="252525"/>
                </a:solidFill>
              </a:rPr>
              <a:t>hoặc</a:t>
            </a:r>
            <a:r>
              <a:rPr lang="en-US" dirty="0">
                <a:solidFill>
                  <a:srgbClr val="252525"/>
                </a:solidFill>
              </a:rPr>
              <a:t> </a:t>
            </a:r>
            <a:r>
              <a:rPr lang="en-US" dirty="0" err="1">
                <a:solidFill>
                  <a:srgbClr val="252525"/>
                </a:solidFill>
              </a:rPr>
              <a:t>gia</a:t>
            </a:r>
            <a:r>
              <a:rPr lang="en-US" dirty="0">
                <a:solidFill>
                  <a:srgbClr val="252525"/>
                </a:solidFill>
              </a:rPr>
              <a:t> </a:t>
            </a:r>
            <a:r>
              <a:rPr lang="en-US" dirty="0" err="1">
                <a:solidFill>
                  <a:srgbClr val="252525"/>
                </a:solidFill>
              </a:rPr>
              <a:t>tăng</a:t>
            </a:r>
            <a:r>
              <a:rPr lang="en-US" dirty="0">
                <a:solidFill>
                  <a:srgbClr val="252525"/>
                </a:solidFill>
              </a:rPr>
              <a:t> </a:t>
            </a:r>
            <a:r>
              <a:rPr lang="en-US" dirty="0" err="1">
                <a:solidFill>
                  <a:srgbClr val="252525"/>
                </a:solidFill>
              </a:rPr>
              <a:t>các</a:t>
            </a:r>
            <a:r>
              <a:rPr lang="en-US" dirty="0">
                <a:solidFill>
                  <a:srgbClr val="252525"/>
                </a:solidFill>
              </a:rPr>
              <a:t> </a:t>
            </a:r>
            <a:r>
              <a:rPr lang="en-US" dirty="0" err="1">
                <a:solidFill>
                  <a:srgbClr val="252525"/>
                </a:solidFill>
              </a:rPr>
              <a:t>nô</a:t>
            </a:r>
            <a:r>
              <a:rPr lang="en-US" dirty="0">
                <a:solidFill>
                  <a:srgbClr val="252525"/>
                </a:solidFill>
              </a:rPr>
              <a:t>̃ </a:t>
            </a:r>
            <a:r>
              <a:rPr lang="en-US" dirty="0" err="1">
                <a:solidFill>
                  <a:srgbClr val="252525"/>
                </a:solidFill>
              </a:rPr>
              <a:t>lực</a:t>
            </a:r>
            <a:r>
              <a:rPr lang="en-US" dirty="0">
                <a:solidFill>
                  <a:srgbClr val="252525"/>
                </a:solidFill>
              </a:rPr>
              <a:t> </a:t>
            </a:r>
            <a:r>
              <a:rPr lang="en-US" dirty="0" err="1">
                <a:solidFill>
                  <a:srgbClr val="252525"/>
                </a:solidFill>
              </a:rPr>
              <a:t>quan</a:t>
            </a:r>
            <a:r>
              <a:rPr lang="en-US" dirty="0">
                <a:solidFill>
                  <a:srgbClr val="252525"/>
                </a:solidFill>
              </a:rPr>
              <a:t> </a:t>
            </a:r>
            <a:r>
              <a:rPr lang="en-US" dirty="0" err="1">
                <a:solidFill>
                  <a:srgbClr val="252525"/>
                </a:solidFill>
              </a:rPr>
              <a:t>hẹ</a:t>
            </a:r>
            <a:r>
              <a:rPr lang="en-US" dirty="0">
                <a:solidFill>
                  <a:srgbClr val="252525"/>
                </a:solidFill>
              </a:rPr>
              <a:t>̂ </a:t>
            </a:r>
            <a:r>
              <a:rPr lang="en-US" dirty="0" err="1">
                <a:solidFill>
                  <a:srgbClr val="252525"/>
                </a:solidFill>
              </a:rPr>
              <a:t>công</a:t>
            </a:r>
            <a:r>
              <a:rPr lang="en-US" dirty="0">
                <a:solidFill>
                  <a:srgbClr val="252525"/>
                </a:solidFill>
              </a:rPr>
              <a:t> </a:t>
            </a:r>
            <a:r>
              <a:rPr lang="en-US" dirty="0" err="1">
                <a:solidFill>
                  <a:srgbClr val="252525"/>
                </a:solidFill>
              </a:rPr>
              <a:t>chúng</a:t>
            </a:r>
            <a:endParaRPr dirty="0">
              <a:solidFill>
                <a:srgbClr val="252525"/>
              </a:solidFill>
            </a:endParaRPr>
          </a:p>
          <a:p>
            <a:pPr marL="0" lvl="0" indent="0" algn="l" rtl="0">
              <a:spcBef>
                <a:spcPts val="1000"/>
              </a:spcBef>
              <a:spcAft>
                <a:spcPts val="0"/>
              </a:spcAft>
              <a:buNone/>
            </a:pPr>
            <a:endParaRPr dirty="0">
              <a:solidFill>
                <a:schemeClr val="dk1"/>
              </a:solidFill>
              <a:highlight>
                <a:srgbClr val="FFFFFF"/>
              </a:highlight>
            </a:endParaRPr>
          </a:p>
        </p:txBody>
      </p:sp>
      <p:pic>
        <p:nvPicPr>
          <p:cNvPr id="3" name="Picture 2" descr="A picture containing shape&#10;&#10;Description automatically generated">
            <a:extLst>
              <a:ext uri="{FF2B5EF4-FFF2-40B4-BE49-F238E27FC236}">
                <a16:creationId xmlns:a16="http://schemas.microsoft.com/office/drawing/2014/main" id="{130A3ECC-28FF-576B-3F38-39DBE42BF83C}"/>
              </a:ext>
            </a:extLst>
          </p:cNvPr>
          <p:cNvPicPr>
            <a:picLocks noChangeAspect="1"/>
          </p:cNvPicPr>
          <p:nvPr/>
        </p:nvPicPr>
        <p:blipFill>
          <a:blip r:embed="rId3"/>
          <a:stretch>
            <a:fillRect/>
          </a:stretch>
        </p:blipFill>
        <p:spPr>
          <a:xfrm>
            <a:off x="4917440" y="3477817"/>
            <a:ext cx="5294228" cy="352948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g15a50a1ef87_0_22"/>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a:t>Chiến lược thâm nhập thị trường</a:t>
            </a:r>
            <a:endParaRPr sz="3600" b="1"/>
          </a:p>
        </p:txBody>
      </p:sp>
      <p:sp>
        <p:nvSpPr>
          <p:cNvPr id="750" name="Google Shape;750;g15a50a1ef87_0_22"/>
          <p:cNvSpPr txBox="1">
            <a:spLocks noGrp="1"/>
          </p:cNvSpPr>
          <p:nvPr>
            <p:ph type="subTitle" idx="1"/>
          </p:nvPr>
        </p:nvSpPr>
        <p:spPr>
          <a:xfrm>
            <a:off x="691078" y="1553745"/>
            <a:ext cx="10495800" cy="4581351"/>
          </a:xfrm>
          <a:prstGeom prst="rect">
            <a:avLst/>
          </a:prstGeom>
        </p:spPr>
        <p:txBody>
          <a:bodyPr spcFirstLastPara="1" wrap="square" lIns="91425" tIns="45700" rIns="91425" bIns="45700" anchor="t" anchorCtr="0">
            <a:normAutofit fontScale="92500" lnSpcReduction="10000"/>
          </a:bodyPr>
          <a:lstStyle/>
          <a:p>
            <a:pPr marL="0" lvl="0" indent="0" algn="just" rtl="0">
              <a:lnSpc>
                <a:spcPct val="115000"/>
              </a:lnSpc>
              <a:spcBef>
                <a:spcPts val="0"/>
              </a:spcBef>
              <a:spcAft>
                <a:spcPts val="0"/>
              </a:spcAft>
              <a:buNone/>
            </a:pPr>
            <a:endParaRPr sz="1200" dirty="0">
              <a:solidFill>
                <a:schemeClr val="dk1"/>
              </a:solidFill>
              <a:highlight>
                <a:srgbClr val="FFFFFF"/>
              </a:highlight>
            </a:endParaRPr>
          </a:p>
          <a:p>
            <a:pPr marL="0" lvl="0" indent="0" algn="just" rtl="0">
              <a:lnSpc>
                <a:spcPct val="115000"/>
              </a:lnSpc>
              <a:spcBef>
                <a:spcPts val="0"/>
              </a:spcBef>
              <a:spcAft>
                <a:spcPts val="0"/>
              </a:spcAft>
              <a:buNone/>
            </a:pPr>
            <a:endParaRPr sz="1200" dirty="0">
              <a:solidFill>
                <a:schemeClr val="dk1"/>
              </a:solidFill>
              <a:highlight>
                <a:srgbClr val="FFFFFF"/>
              </a:highlight>
            </a:endParaRPr>
          </a:p>
          <a:p>
            <a:pPr marL="0" lvl="0" indent="0" algn="just" rtl="0">
              <a:lnSpc>
                <a:spcPct val="115000"/>
              </a:lnSpc>
              <a:spcBef>
                <a:spcPts val="0"/>
              </a:spcBef>
              <a:spcAft>
                <a:spcPts val="0"/>
              </a:spcAft>
              <a:buNone/>
            </a:pPr>
            <a:endParaRPr sz="1200" dirty="0">
              <a:solidFill>
                <a:schemeClr val="dk1"/>
              </a:solidFill>
              <a:highlight>
                <a:srgbClr val="FFFFFF"/>
              </a:highlight>
            </a:endParaRPr>
          </a:p>
          <a:p>
            <a:pPr marL="0" lvl="0" indent="0" algn="just" rtl="0">
              <a:lnSpc>
                <a:spcPct val="115000"/>
              </a:lnSpc>
              <a:spcBef>
                <a:spcPts val="0"/>
              </a:spcBef>
              <a:spcAft>
                <a:spcPts val="0"/>
              </a:spcAft>
              <a:buNone/>
            </a:pPr>
            <a:r>
              <a:rPr lang="en-US" sz="3000" dirty="0" err="1">
                <a:solidFill>
                  <a:schemeClr val="dk1"/>
                </a:solidFill>
                <a:highlight>
                  <a:srgbClr val="FFFFFF"/>
                </a:highlight>
              </a:rPr>
              <a:t>Chiến</a:t>
            </a:r>
            <a:r>
              <a:rPr lang="en-US" sz="3000" dirty="0">
                <a:solidFill>
                  <a:schemeClr val="dk1"/>
                </a:solidFill>
                <a:highlight>
                  <a:srgbClr val="FFFFFF"/>
                </a:highlight>
              </a:rPr>
              <a:t> </a:t>
            </a:r>
            <a:r>
              <a:rPr lang="en-US" sz="3000" dirty="0" err="1">
                <a:solidFill>
                  <a:schemeClr val="dk1"/>
                </a:solidFill>
                <a:highlight>
                  <a:srgbClr val="FFFFFF"/>
                </a:highlight>
              </a:rPr>
              <a:t>lược</a:t>
            </a:r>
            <a:r>
              <a:rPr lang="en-US" sz="3000" dirty="0">
                <a:solidFill>
                  <a:schemeClr val="dk1"/>
                </a:solidFill>
                <a:highlight>
                  <a:srgbClr val="FFFFFF"/>
                </a:highlight>
              </a:rPr>
              <a:t> </a:t>
            </a:r>
            <a:r>
              <a:rPr lang="en-US" sz="3000" dirty="0" err="1">
                <a:solidFill>
                  <a:schemeClr val="dk1"/>
                </a:solidFill>
                <a:highlight>
                  <a:srgbClr val="FFFFFF"/>
                </a:highlight>
              </a:rPr>
              <a:t>này</a:t>
            </a:r>
            <a:r>
              <a:rPr lang="en-US" sz="3000" dirty="0">
                <a:solidFill>
                  <a:schemeClr val="dk1"/>
                </a:solidFill>
                <a:highlight>
                  <a:srgbClr val="FFFFFF"/>
                </a:highlight>
              </a:rPr>
              <a:t> </a:t>
            </a:r>
            <a:r>
              <a:rPr lang="en-US" sz="3000" dirty="0" err="1">
                <a:solidFill>
                  <a:schemeClr val="dk1"/>
                </a:solidFill>
                <a:highlight>
                  <a:srgbClr val="FFFFFF"/>
                </a:highlight>
              </a:rPr>
              <a:t>thường</a:t>
            </a:r>
            <a:r>
              <a:rPr lang="en-US" sz="3000" dirty="0">
                <a:solidFill>
                  <a:schemeClr val="dk1"/>
                </a:solidFill>
                <a:highlight>
                  <a:srgbClr val="FFFFFF"/>
                </a:highlight>
              </a:rPr>
              <a:t> </a:t>
            </a:r>
            <a:r>
              <a:rPr lang="en-US" sz="3000" dirty="0" err="1">
                <a:solidFill>
                  <a:schemeClr val="dk1"/>
                </a:solidFill>
                <a:highlight>
                  <a:srgbClr val="FFFFFF"/>
                </a:highlight>
              </a:rPr>
              <a:t>được</a:t>
            </a:r>
            <a:r>
              <a:rPr lang="en-US" sz="3000" dirty="0">
                <a:solidFill>
                  <a:schemeClr val="dk1"/>
                </a:solidFill>
                <a:highlight>
                  <a:srgbClr val="FFFFFF"/>
                </a:highlight>
              </a:rPr>
              <a:t> </a:t>
            </a:r>
            <a:r>
              <a:rPr lang="en-US" sz="3000" dirty="0" err="1">
                <a:solidFill>
                  <a:schemeClr val="dk1"/>
                </a:solidFill>
                <a:highlight>
                  <a:srgbClr val="FFFFFF"/>
                </a:highlight>
              </a:rPr>
              <a:t>áp</a:t>
            </a:r>
            <a:r>
              <a:rPr lang="en-US" sz="3000" dirty="0">
                <a:solidFill>
                  <a:schemeClr val="dk1"/>
                </a:solidFill>
                <a:highlight>
                  <a:srgbClr val="FFFFFF"/>
                </a:highlight>
              </a:rPr>
              <a:t> </a:t>
            </a:r>
            <a:r>
              <a:rPr lang="en-US" sz="3000" dirty="0" err="1">
                <a:solidFill>
                  <a:schemeClr val="dk1"/>
                </a:solidFill>
                <a:highlight>
                  <a:srgbClr val="FFFFFF"/>
                </a:highlight>
              </a:rPr>
              <a:t>dụng</a:t>
            </a:r>
            <a:r>
              <a:rPr lang="en-US" sz="3000" dirty="0">
                <a:solidFill>
                  <a:schemeClr val="dk1"/>
                </a:solidFill>
                <a:highlight>
                  <a:srgbClr val="FFFFFF"/>
                </a:highlight>
              </a:rPr>
              <a:t> </a:t>
            </a:r>
            <a:r>
              <a:rPr lang="en-US" sz="3000" dirty="0" err="1">
                <a:solidFill>
                  <a:schemeClr val="dk1"/>
                </a:solidFill>
                <a:highlight>
                  <a:srgbClr val="FFFFFF"/>
                </a:highlight>
              </a:rPr>
              <a:t>trong</a:t>
            </a:r>
            <a:r>
              <a:rPr lang="en-US" sz="3000" dirty="0">
                <a:solidFill>
                  <a:schemeClr val="dk1"/>
                </a:solidFill>
                <a:highlight>
                  <a:srgbClr val="FFFFFF"/>
                </a:highlight>
              </a:rPr>
              <a:t> </a:t>
            </a:r>
            <a:r>
              <a:rPr lang="en-US" sz="3000" dirty="0" err="1">
                <a:solidFill>
                  <a:schemeClr val="dk1"/>
                </a:solidFill>
                <a:highlight>
                  <a:srgbClr val="FFFFFF"/>
                </a:highlight>
              </a:rPr>
              <a:t>các</a:t>
            </a:r>
            <a:r>
              <a:rPr lang="en-US" sz="3000" dirty="0">
                <a:solidFill>
                  <a:schemeClr val="dk1"/>
                </a:solidFill>
                <a:highlight>
                  <a:srgbClr val="FFFFFF"/>
                </a:highlight>
              </a:rPr>
              <a:t> </a:t>
            </a:r>
            <a:r>
              <a:rPr lang="en-US" sz="3000" dirty="0" err="1">
                <a:solidFill>
                  <a:schemeClr val="dk1"/>
                </a:solidFill>
                <a:highlight>
                  <a:srgbClr val="FFFFFF"/>
                </a:highlight>
              </a:rPr>
              <a:t>trường</a:t>
            </a:r>
            <a:r>
              <a:rPr lang="en-US" sz="3000" dirty="0">
                <a:solidFill>
                  <a:schemeClr val="dk1"/>
                </a:solidFill>
                <a:highlight>
                  <a:srgbClr val="FFFFFF"/>
                </a:highlight>
              </a:rPr>
              <a:t> </a:t>
            </a:r>
            <a:r>
              <a:rPr lang="en-US" sz="3000" dirty="0" err="1">
                <a:solidFill>
                  <a:schemeClr val="dk1"/>
                </a:solidFill>
                <a:highlight>
                  <a:srgbClr val="FFFFFF"/>
                </a:highlight>
              </a:rPr>
              <a:t>hợp</a:t>
            </a:r>
            <a:r>
              <a:rPr lang="en-US" sz="3000" dirty="0">
                <a:solidFill>
                  <a:schemeClr val="dk1"/>
                </a:solidFill>
                <a:highlight>
                  <a:srgbClr val="FFFFFF"/>
                </a:highlight>
              </a:rPr>
              <a:t> </a:t>
            </a:r>
            <a:r>
              <a:rPr lang="en-US" sz="3000" dirty="0" err="1">
                <a:solidFill>
                  <a:schemeClr val="dk1"/>
                </a:solidFill>
                <a:highlight>
                  <a:srgbClr val="FFFFFF"/>
                </a:highlight>
              </a:rPr>
              <a:t>sau</a:t>
            </a:r>
            <a:r>
              <a:rPr lang="en-US" sz="3000" dirty="0">
                <a:solidFill>
                  <a:schemeClr val="dk1"/>
                </a:solidFill>
                <a:highlight>
                  <a:srgbClr val="FFFFFF"/>
                </a:highlight>
              </a:rPr>
              <a:t>:</a:t>
            </a:r>
            <a:endParaRPr sz="3000" dirty="0">
              <a:solidFill>
                <a:schemeClr val="dk1"/>
              </a:solidFill>
              <a:highlight>
                <a:srgbClr val="FFFFFF"/>
              </a:highlight>
            </a:endParaRPr>
          </a:p>
          <a:p>
            <a:pPr marL="711200" lvl="0" indent="-333375" algn="just" rtl="0">
              <a:lnSpc>
                <a:spcPct val="115000"/>
              </a:lnSpc>
              <a:spcBef>
                <a:spcPts val="0"/>
              </a:spcBef>
              <a:spcAft>
                <a:spcPts val="0"/>
              </a:spcAft>
              <a:buClr>
                <a:schemeClr val="dk1"/>
              </a:buClr>
              <a:buSzPct val="100000"/>
              <a:buFont typeface="Arial"/>
              <a:buChar char="●"/>
            </a:pPr>
            <a:r>
              <a:rPr lang="en-US" sz="3000" dirty="0">
                <a:solidFill>
                  <a:schemeClr val="dk1"/>
                </a:solidFill>
                <a:highlight>
                  <a:srgbClr val="FFFFFF"/>
                </a:highlight>
              </a:rPr>
              <a:t>Khi </a:t>
            </a:r>
            <a:r>
              <a:rPr lang="en-US" sz="3000" dirty="0" err="1">
                <a:solidFill>
                  <a:schemeClr val="dk1"/>
                </a:solidFill>
                <a:highlight>
                  <a:srgbClr val="FFFFFF"/>
                </a:highlight>
              </a:rPr>
              <a:t>các</a:t>
            </a:r>
            <a:r>
              <a:rPr lang="en-US" sz="3000" dirty="0">
                <a:solidFill>
                  <a:schemeClr val="dk1"/>
                </a:solidFill>
                <a:highlight>
                  <a:srgbClr val="FFFFFF"/>
                </a:highlight>
              </a:rPr>
              <a:t> </a:t>
            </a:r>
            <a:r>
              <a:rPr lang="en-US" sz="3000" dirty="0" err="1">
                <a:solidFill>
                  <a:schemeClr val="dk1"/>
                </a:solidFill>
                <a:highlight>
                  <a:srgbClr val="FFFFFF"/>
                </a:highlight>
              </a:rPr>
              <a:t>thị</a:t>
            </a:r>
            <a:r>
              <a:rPr lang="en-US" sz="3000" dirty="0">
                <a:solidFill>
                  <a:schemeClr val="dk1"/>
                </a:solidFill>
                <a:highlight>
                  <a:srgbClr val="FFFFFF"/>
                </a:highlight>
              </a:rPr>
              <a:t> </a:t>
            </a:r>
            <a:r>
              <a:rPr lang="en-US" sz="3000" dirty="0" err="1">
                <a:solidFill>
                  <a:schemeClr val="dk1"/>
                </a:solidFill>
                <a:highlight>
                  <a:srgbClr val="FFFFFF"/>
                </a:highlight>
              </a:rPr>
              <a:t>trường</a:t>
            </a:r>
            <a:r>
              <a:rPr lang="en-US" sz="3000" dirty="0">
                <a:solidFill>
                  <a:schemeClr val="dk1"/>
                </a:solidFill>
                <a:highlight>
                  <a:srgbClr val="FFFFFF"/>
                </a:highlight>
              </a:rPr>
              <a:t> </a:t>
            </a:r>
            <a:r>
              <a:rPr lang="en-US" sz="3000" dirty="0" err="1">
                <a:solidFill>
                  <a:schemeClr val="dk1"/>
                </a:solidFill>
                <a:highlight>
                  <a:srgbClr val="FFFFFF"/>
                </a:highlight>
              </a:rPr>
              <a:t>hiện</a:t>
            </a:r>
            <a:r>
              <a:rPr lang="en-US" sz="3000" dirty="0">
                <a:solidFill>
                  <a:schemeClr val="dk1"/>
                </a:solidFill>
                <a:highlight>
                  <a:srgbClr val="FFFFFF"/>
                </a:highlight>
              </a:rPr>
              <a:t> </a:t>
            </a:r>
            <a:r>
              <a:rPr lang="en-US" sz="3000" dirty="0" err="1">
                <a:solidFill>
                  <a:schemeClr val="dk1"/>
                </a:solidFill>
                <a:highlight>
                  <a:srgbClr val="FFFFFF"/>
                </a:highlight>
              </a:rPr>
              <a:t>tại</a:t>
            </a:r>
            <a:r>
              <a:rPr lang="en-US" sz="3000" dirty="0">
                <a:solidFill>
                  <a:schemeClr val="dk1"/>
                </a:solidFill>
                <a:highlight>
                  <a:srgbClr val="FFFFFF"/>
                </a:highlight>
              </a:rPr>
              <a:t> </a:t>
            </a:r>
            <a:r>
              <a:rPr lang="en-US" sz="3000" dirty="0" err="1">
                <a:solidFill>
                  <a:schemeClr val="dk1"/>
                </a:solidFill>
                <a:highlight>
                  <a:srgbClr val="FFFFFF"/>
                </a:highlight>
              </a:rPr>
              <a:t>không</a:t>
            </a:r>
            <a:r>
              <a:rPr lang="en-US" sz="3000" dirty="0">
                <a:solidFill>
                  <a:schemeClr val="dk1"/>
                </a:solidFill>
                <a:highlight>
                  <a:srgbClr val="FFFFFF"/>
                </a:highlight>
              </a:rPr>
              <a:t> </a:t>
            </a:r>
            <a:r>
              <a:rPr lang="en-US" sz="3000" dirty="0" err="1">
                <a:solidFill>
                  <a:schemeClr val="dk1"/>
                </a:solidFill>
                <a:highlight>
                  <a:srgbClr val="FFFFFF"/>
                </a:highlight>
              </a:rPr>
              <a:t>bị</a:t>
            </a:r>
            <a:r>
              <a:rPr lang="en-US" sz="3000" dirty="0">
                <a:solidFill>
                  <a:schemeClr val="dk1"/>
                </a:solidFill>
                <a:highlight>
                  <a:srgbClr val="FFFFFF"/>
                </a:highlight>
              </a:rPr>
              <a:t> </a:t>
            </a:r>
            <a:r>
              <a:rPr lang="en-US" sz="3000" dirty="0" err="1">
                <a:solidFill>
                  <a:schemeClr val="dk1"/>
                </a:solidFill>
                <a:highlight>
                  <a:srgbClr val="FFFFFF"/>
                </a:highlight>
              </a:rPr>
              <a:t>bão</a:t>
            </a:r>
            <a:r>
              <a:rPr lang="en-US" sz="3000" dirty="0">
                <a:solidFill>
                  <a:schemeClr val="dk1"/>
                </a:solidFill>
                <a:highlight>
                  <a:srgbClr val="FFFFFF"/>
                </a:highlight>
              </a:rPr>
              <a:t> </a:t>
            </a:r>
            <a:r>
              <a:rPr lang="en-US" sz="3000" dirty="0" err="1">
                <a:solidFill>
                  <a:schemeClr val="dk1"/>
                </a:solidFill>
                <a:highlight>
                  <a:srgbClr val="FFFFFF"/>
                </a:highlight>
              </a:rPr>
              <a:t>hòa</a:t>
            </a:r>
            <a:r>
              <a:rPr lang="en-US" sz="3000" dirty="0">
                <a:solidFill>
                  <a:schemeClr val="dk1"/>
                </a:solidFill>
                <a:highlight>
                  <a:srgbClr val="FFFFFF"/>
                </a:highlight>
              </a:rPr>
              <a:t> </a:t>
            </a:r>
            <a:r>
              <a:rPr lang="en-US" sz="3000" dirty="0" err="1">
                <a:solidFill>
                  <a:schemeClr val="dk1"/>
                </a:solidFill>
                <a:highlight>
                  <a:srgbClr val="FFFFFF"/>
                </a:highlight>
              </a:rPr>
              <a:t>với</a:t>
            </a:r>
            <a:r>
              <a:rPr lang="en-US" sz="3000" dirty="0">
                <a:solidFill>
                  <a:schemeClr val="dk1"/>
                </a:solidFill>
                <a:highlight>
                  <a:srgbClr val="FFFFFF"/>
                </a:highlight>
              </a:rPr>
              <a:t> </a:t>
            </a:r>
            <a:r>
              <a:rPr lang="en-US" sz="3000" dirty="0" err="1">
                <a:solidFill>
                  <a:schemeClr val="dk1"/>
                </a:solidFill>
                <a:highlight>
                  <a:srgbClr val="FFFFFF"/>
                </a:highlight>
              </a:rPr>
              <a:t>những</a:t>
            </a:r>
            <a:r>
              <a:rPr lang="en-US" sz="3000" dirty="0">
                <a:solidFill>
                  <a:schemeClr val="dk1"/>
                </a:solidFill>
                <a:highlight>
                  <a:srgbClr val="FFFFFF"/>
                </a:highlight>
              </a:rPr>
              <a:t> </a:t>
            </a:r>
            <a:r>
              <a:rPr lang="en-US" sz="3000" dirty="0" err="1">
                <a:solidFill>
                  <a:schemeClr val="dk1"/>
                </a:solidFill>
                <a:highlight>
                  <a:srgbClr val="FFFFFF"/>
                </a:highlight>
              </a:rPr>
              <a:t>sản</a:t>
            </a:r>
            <a:r>
              <a:rPr lang="en-US" sz="3000" dirty="0">
                <a:solidFill>
                  <a:schemeClr val="dk1"/>
                </a:solidFill>
                <a:highlight>
                  <a:srgbClr val="FFFFFF"/>
                </a:highlight>
              </a:rPr>
              <a:t> </a:t>
            </a:r>
            <a:r>
              <a:rPr lang="en-US" sz="3000" dirty="0" err="1">
                <a:solidFill>
                  <a:schemeClr val="dk1"/>
                </a:solidFill>
                <a:highlight>
                  <a:srgbClr val="FFFFFF"/>
                </a:highlight>
              </a:rPr>
              <a:t>phẩm</a:t>
            </a:r>
            <a:r>
              <a:rPr lang="en-US" sz="3000" dirty="0">
                <a:solidFill>
                  <a:schemeClr val="dk1"/>
                </a:solidFill>
                <a:highlight>
                  <a:srgbClr val="FFFFFF"/>
                </a:highlight>
              </a:rPr>
              <a:t> </a:t>
            </a:r>
            <a:r>
              <a:rPr lang="en-US" sz="3000" dirty="0" err="1">
                <a:solidFill>
                  <a:schemeClr val="dk1"/>
                </a:solidFill>
                <a:highlight>
                  <a:srgbClr val="FFFFFF"/>
                </a:highlight>
              </a:rPr>
              <a:t>dịch</a:t>
            </a:r>
            <a:r>
              <a:rPr lang="en-US" sz="3000" dirty="0">
                <a:solidFill>
                  <a:schemeClr val="dk1"/>
                </a:solidFill>
                <a:highlight>
                  <a:srgbClr val="FFFFFF"/>
                </a:highlight>
              </a:rPr>
              <a:t> </a:t>
            </a:r>
            <a:r>
              <a:rPr lang="en-US" sz="3000" dirty="0" err="1">
                <a:solidFill>
                  <a:schemeClr val="dk1"/>
                </a:solidFill>
                <a:highlight>
                  <a:srgbClr val="FFFFFF"/>
                </a:highlight>
              </a:rPr>
              <a:t>vụ</a:t>
            </a:r>
            <a:r>
              <a:rPr lang="en-US" sz="3000" dirty="0">
                <a:solidFill>
                  <a:schemeClr val="dk1"/>
                </a:solidFill>
                <a:highlight>
                  <a:srgbClr val="FFFFFF"/>
                </a:highlight>
              </a:rPr>
              <a:t> </a:t>
            </a:r>
            <a:r>
              <a:rPr lang="en-US" sz="3000" dirty="0" err="1">
                <a:solidFill>
                  <a:schemeClr val="dk1"/>
                </a:solidFill>
                <a:highlight>
                  <a:srgbClr val="FFFFFF"/>
                </a:highlight>
              </a:rPr>
              <a:t>mà</a:t>
            </a:r>
            <a:r>
              <a:rPr lang="en-US" sz="3000" dirty="0">
                <a:solidFill>
                  <a:schemeClr val="dk1"/>
                </a:solidFill>
                <a:highlight>
                  <a:srgbClr val="FFFFFF"/>
                </a:highlight>
              </a:rPr>
              <a:t> </a:t>
            </a:r>
            <a:r>
              <a:rPr lang="en-US" sz="3000" dirty="0" err="1">
                <a:solidFill>
                  <a:schemeClr val="dk1"/>
                </a:solidFill>
                <a:highlight>
                  <a:srgbClr val="FFFFFF"/>
                </a:highlight>
              </a:rPr>
              <a:t>doanh</a:t>
            </a:r>
            <a:r>
              <a:rPr lang="en-US" sz="3000" dirty="0">
                <a:solidFill>
                  <a:schemeClr val="dk1"/>
                </a:solidFill>
                <a:highlight>
                  <a:srgbClr val="FFFFFF"/>
                </a:highlight>
              </a:rPr>
              <a:t> </a:t>
            </a:r>
            <a:r>
              <a:rPr lang="en-US" sz="3000" dirty="0" err="1">
                <a:solidFill>
                  <a:schemeClr val="dk1"/>
                </a:solidFill>
                <a:highlight>
                  <a:srgbClr val="FFFFFF"/>
                </a:highlight>
              </a:rPr>
              <a:t>nghiệp</a:t>
            </a:r>
            <a:r>
              <a:rPr lang="en-US" sz="3000" dirty="0">
                <a:solidFill>
                  <a:schemeClr val="dk1"/>
                </a:solidFill>
                <a:highlight>
                  <a:srgbClr val="FFFFFF"/>
                </a:highlight>
              </a:rPr>
              <a:t> </a:t>
            </a:r>
            <a:r>
              <a:rPr lang="en-US" sz="3000" dirty="0" err="1">
                <a:solidFill>
                  <a:schemeClr val="dk1"/>
                </a:solidFill>
                <a:highlight>
                  <a:srgbClr val="FFFFFF"/>
                </a:highlight>
              </a:rPr>
              <a:t>cung</a:t>
            </a:r>
            <a:r>
              <a:rPr lang="en-US" sz="3000" dirty="0">
                <a:solidFill>
                  <a:schemeClr val="dk1"/>
                </a:solidFill>
                <a:highlight>
                  <a:srgbClr val="FFFFFF"/>
                </a:highlight>
              </a:rPr>
              <a:t> </a:t>
            </a:r>
            <a:r>
              <a:rPr lang="en-US" sz="3000" dirty="0" err="1">
                <a:solidFill>
                  <a:schemeClr val="dk1"/>
                </a:solidFill>
                <a:highlight>
                  <a:srgbClr val="FFFFFF"/>
                </a:highlight>
              </a:rPr>
              <a:t>cấp</a:t>
            </a:r>
            <a:r>
              <a:rPr lang="en-US" sz="3000" dirty="0">
                <a:solidFill>
                  <a:schemeClr val="dk1"/>
                </a:solidFill>
                <a:highlight>
                  <a:srgbClr val="FFFFFF"/>
                </a:highlight>
              </a:rPr>
              <a:t>.</a:t>
            </a:r>
            <a:endParaRPr sz="3000" dirty="0">
              <a:solidFill>
                <a:schemeClr val="dk1"/>
              </a:solidFill>
              <a:highlight>
                <a:srgbClr val="FFFFFF"/>
              </a:highlight>
            </a:endParaRPr>
          </a:p>
          <a:p>
            <a:pPr marL="711200" lvl="0" indent="-333375" algn="just" rtl="0">
              <a:lnSpc>
                <a:spcPct val="115000"/>
              </a:lnSpc>
              <a:spcBef>
                <a:spcPts val="0"/>
              </a:spcBef>
              <a:spcAft>
                <a:spcPts val="0"/>
              </a:spcAft>
              <a:buClr>
                <a:schemeClr val="dk1"/>
              </a:buClr>
              <a:buSzPct val="100000"/>
              <a:buFont typeface="Arial"/>
              <a:buChar char="●"/>
            </a:pPr>
            <a:r>
              <a:rPr lang="en-US" sz="3000" dirty="0">
                <a:solidFill>
                  <a:schemeClr val="dk1"/>
                </a:solidFill>
                <a:highlight>
                  <a:srgbClr val="FFFFFF"/>
                </a:highlight>
              </a:rPr>
              <a:t>Khi </a:t>
            </a:r>
            <a:r>
              <a:rPr lang="en-US" sz="3000" dirty="0" err="1">
                <a:solidFill>
                  <a:schemeClr val="dk1"/>
                </a:solidFill>
                <a:highlight>
                  <a:srgbClr val="FFFFFF"/>
                </a:highlight>
              </a:rPr>
              <a:t>nhu</a:t>
            </a:r>
            <a:r>
              <a:rPr lang="en-US" sz="3000" dirty="0">
                <a:solidFill>
                  <a:schemeClr val="dk1"/>
                </a:solidFill>
                <a:highlight>
                  <a:srgbClr val="FFFFFF"/>
                </a:highlight>
              </a:rPr>
              <a:t> </a:t>
            </a:r>
            <a:r>
              <a:rPr lang="en-US" sz="3000" dirty="0" err="1">
                <a:solidFill>
                  <a:schemeClr val="dk1"/>
                </a:solidFill>
                <a:highlight>
                  <a:srgbClr val="FFFFFF"/>
                </a:highlight>
              </a:rPr>
              <a:t>cầu</a:t>
            </a:r>
            <a:r>
              <a:rPr lang="en-US" sz="3000" dirty="0">
                <a:solidFill>
                  <a:schemeClr val="dk1"/>
                </a:solidFill>
                <a:highlight>
                  <a:srgbClr val="FFFFFF"/>
                </a:highlight>
              </a:rPr>
              <a:t> </a:t>
            </a:r>
            <a:r>
              <a:rPr lang="en-US" sz="3000" dirty="0" err="1">
                <a:solidFill>
                  <a:schemeClr val="dk1"/>
                </a:solidFill>
                <a:highlight>
                  <a:srgbClr val="FFFFFF"/>
                </a:highlight>
              </a:rPr>
              <a:t>sử</a:t>
            </a:r>
            <a:r>
              <a:rPr lang="en-US" sz="3000" dirty="0">
                <a:solidFill>
                  <a:schemeClr val="dk1"/>
                </a:solidFill>
                <a:highlight>
                  <a:srgbClr val="FFFFFF"/>
                </a:highlight>
              </a:rPr>
              <a:t> </a:t>
            </a:r>
            <a:r>
              <a:rPr lang="en-US" sz="3000" dirty="0" err="1">
                <a:solidFill>
                  <a:schemeClr val="dk1"/>
                </a:solidFill>
                <a:highlight>
                  <a:srgbClr val="FFFFFF"/>
                </a:highlight>
              </a:rPr>
              <a:t>dụng</a:t>
            </a:r>
            <a:r>
              <a:rPr lang="en-US" sz="3000" dirty="0">
                <a:solidFill>
                  <a:schemeClr val="dk1"/>
                </a:solidFill>
                <a:highlight>
                  <a:srgbClr val="FFFFFF"/>
                </a:highlight>
              </a:rPr>
              <a:t> </a:t>
            </a:r>
            <a:r>
              <a:rPr lang="en-US" sz="3000" dirty="0" err="1">
                <a:solidFill>
                  <a:schemeClr val="dk1"/>
                </a:solidFill>
                <a:highlight>
                  <a:srgbClr val="FFFFFF"/>
                </a:highlight>
              </a:rPr>
              <a:t>các</a:t>
            </a:r>
            <a:r>
              <a:rPr lang="en-US" sz="3000" dirty="0">
                <a:solidFill>
                  <a:schemeClr val="dk1"/>
                </a:solidFill>
                <a:highlight>
                  <a:srgbClr val="FFFFFF"/>
                </a:highlight>
              </a:rPr>
              <a:t> </a:t>
            </a:r>
            <a:r>
              <a:rPr lang="en-US" sz="3000" dirty="0" err="1">
                <a:solidFill>
                  <a:schemeClr val="dk1"/>
                </a:solidFill>
                <a:highlight>
                  <a:srgbClr val="FFFFFF"/>
                </a:highlight>
              </a:rPr>
              <a:t>sản</a:t>
            </a:r>
            <a:r>
              <a:rPr lang="en-US" sz="3000" dirty="0">
                <a:solidFill>
                  <a:schemeClr val="dk1"/>
                </a:solidFill>
                <a:highlight>
                  <a:srgbClr val="FFFFFF"/>
                </a:highlight>
              </a:rPr>
              <a:t> </a:t>
            </a:r>
            <a:r>
              <a:rPr lang="en-US" sz="3000" dirty="0" err="1">
                <a:solidFill>
                  <a:schemeClr val="dk1"/>
                </a:solidFill>
                <a:highlight>
                  <a:srgbClr val="FFFFFF"/>
                </a:highlight>
              </a:rPr>
              <a:t>phẩm</a:t>
            </a:r>
            <a:r>
              <a:rPr lang="en-US" sz="3000" dirty="0">
                <a:solidFill>
                  <a:schemeClr val="dk1"/>
                </a:solidFill>
                <a:highlight>
                  <a:srgbClr val="FFFFFF"/>
                </a:highlight>
              </a:rPr>
              <a:t> </a:t>
            </a:r>
            <a:r>
              <a:rPr lang="en-US" sz="3000" dirty="0" err="1">
                <a:solidFill>
                  <a:schemeClr val="dk1"/>
                </a:solidFill>
                <a:highlight>
                  <a:srgbClr val="FFFFFF"/>
                </a:highlight>
              </a:rPr>
              <a:t>dịch</a:t>
            </a:r>
            <a:r>
              <a:rPr lang="en-US" sz="3000" dirty="0">
                <a:solidFill>
                  <a:schemeClr val="dk1"/>
                </a:solidFill>
                <a:highlight>
                  <a:srgbClr val="FFFFFF"/>
                </a:highlight>
              </a:rPr>
              <a:t> </a:t>
            </a:r>
            <a:r>
              <a:rPr lang="en-US" sz="3000" dirty="0" err="1">
                <a:solidFill>
                  <a:schemeClr val="dk1"/>
                </a:solidFill>
                <a:highlight>
                  <a:srgbClr val="FFFFFF"/>
                </a:highlight>
              </a:rPr>
              <a:t>vụ</a:t>
            </a:r>
            <a:r>
              <a:rPr lang="en-US" sz="3000" dirty="0">
                <a:solidFill>
                  <a:schemeClr val="dk1"/>
                </a:solidFill>
                <a:highlight>
                  <a:srgbClr val="FFFFFF"/>
                </a:highlight>
              </a:rPr>
              <a:t> </a:t>
            </a:r>
            <a:r>
              <a:rPr lang="en-US" sz="3000" dirty="0" err="1">
                <a:solidFill>
                  <a:schemeClr val="dk1"/>
                </a:solidFill>
                <a:highlight>
                  <a:srgbClr val="FFFFFF"/>
                </a:highlight>
              </a:rPr>
              <a:t>của</a:t>
            </a:r>
            <a:r>
              <a:rPr lang="en-US" sz="3000" dirty="0">
                <a:solidFill>
                  <a:schemeClr val="dk1"/>
                </a:solidFill>
                <a:highlight>
                  <a:srgbClr val="FFFFFF"/>
                </a:highlight>
              </a:rPr>
              <a:t> </a:t>
            </a:r>
            <a:r>
              <a:rPr lang="en-US" sz="3000" dirty="0" err="1">
                <a:solidFill>
                  <a:schemeClr val="dk1"/>
                </a:solidFill>
                <a:highlight>
                  <a:srgbClr val="FFFFFF"/>
                </a:highlight>
              </a:rPr>
              <a:t>doanh</a:t>
            </a:r>
            <a:r>
              <a:rPr lang="en-US" sz="3000" dirty="0">
                <a:solidFill>
                  <a:schemeClr val="dk1"/>
                </a:solidFill>
                <a:highlight>
                  <a:srgbClr val="FFFFFF"/>
                </a:highlight>
              </a:rPr>
              <a:t> </a:t>
            </a:r>
            <a:r>
              <a:rPr lang="en-US" sz="3000" dirty="0" err="1">
                <a:solidFill>
                  <a:schemeClr val="dk1"/>
                </a:solidFill>
                <a:highlight>
                  <a:srgbClr val="FFFFFF"/>
                </a:highlight>
              </a:rPr>
              <a:t>nghiệp</a:t>
            </a:r>
            <a:r>
              <a:rPr lang="en-US" sz="3000" dirty="0">
                <a:solidFill>
                  <a:schemeClr val="dk1"/>
                </a:solidFill>
                <a:highlight>
                  <a:srgbClr val="FFFFFF"/>
                </a:highlight>
              </a:rPr>
              <a:t> </a:t>
            </a:r>
            <a:r>
              <a:rPr lang="en-US" sz="3000" dirty="0" err="1">
                <a:solidFill>
                  <a:schemeClr val="dk1"/>
                </a:solidFill>
                <a:highlight>
                  <a:srgbClr val="FFFFFF"/>
                </a:highlight>
              </a:rPr>
              <a:t>tăng</a:t>
            </a:r>
            <a:r>
              <a:rPr lang="en-US" sz="3000" dirty="0">
                <a:solidFill>
                  <a:schemeClr val="dk1"/>
                </a:solidFill>
                <a:highlight>
                  <a:srgbClr val="FFFFFF"/>
                </a:highlight>
              </a:rPr>
              <a:t>.</a:t>
            </a:r>
            <a:endParaRPr sz="3000" dirty="0">
              <a:solidFill>
                <a:schemeClr val="dk1"/>
              </a:solidFill>
              <a:highlight>
                <a:srgbClr val="FFFFFF"/>
              </a:highlight>
            </a:endParaRPr>
          </a:p>
          <a:p>
            <a:pPr marL="711200" lvl="0" indent="-333375" algn="just" rtl="0">
              <a:lnSpc>
                <a:spcPct val="115000"/>
              </a:lnSpc>
              <a:spcBef>
                <a:spcPts val="0"/>
              </a:spcBef>
              <a:spcAft>
                <a:spcPts val="0"/>
              </a:spcAft>
              <a:buClr>
                <a:schemeClr val="dk1"/>
              </a:buClr>
              <a:buSzPct val="100000"/>
              <a:buFont typeface="Arial"/>
              <a:buChar char="●"/>
            </a:pPr>
            <a:r>
              <a:rPr lang="en-US" sz="3000" dirty="0">
                <a:solidFill>
                  <a:schemeClr val="dk1"/>
                </a:solidFill>
                <a:highlight>
                  <a:srgbClr val="FFFFFF"/>
                </a:highlight>
              </a:rPr>
              <a:t>Khi </a:t>
            </a:r>
            <a:r>
              <a:rPr lang="en-US" sz="3000" dirty="0" err="1">
                <a:solidFill>
                  <a:schemeClr val="dk1"/>
                </a:solidFill>
                <a:highlight>
                  <a:srgbClr val="FFFFFF"/>
                </a:highlight>
              </a:rPr>
              <a:t>thị</a:t>
            </a:r>
            <a:r>
              <a:rPr lang="en-US" sz="3000" dirty="0">
                <a:solidFill>
                  <a:schemeClr val="dk1"/>
                </a:solidFill>
                <a:highlight>
                  <a:srgbClr val="FFFFFF"/>
                </a:highlight>
              </a:rPr>
              <a:t> </a:t>
            </a:r>
            <a:r>
              <a:rPr lang="en-US" sz="3000" dirty="0" err="1">
                <a:solidFill>
                  <a:schemeClr val="dk1"/>
                </a:solidFill>
                <a:highlight>
                  <a:srgbClr val="FFFFFF"/>
                </a:highlight>
              </a:rPr>
              <a:t>phần</a:t>
            </a:r>
            <a:r>
              <a:rPr lang="en-US" sz="3000" dirty="0">
                <a:solidFill>
                  <a:schemeClr val="dk1"/>
                </a:solidFill>
                <a:highlight>
                  <a:srgbClr val="FFFFFF"/>
                </a:highlight>
              </a:rPr>
              <a:t> </a:t>
            </a:r>
            <a:r>
              <a:rPr lang="en-US" sz="3000" dirty="0" err="1">
                <a:solidFill>
                  <a:schemeClr val="dk1"/>
                </a:solidFill>
                <a:highlight>
                  <a:srgbClr val="FFFFFF"/>
                </a:highlight>
              </a:rPr>
              <a:t>của</a:t>
            </a:r>
            <a:r>
              <a:rPr lang="en-US" sz="3000" dirty="0">
                <a:solidFill>
                  <a:schemeClr val="dk1"/>
                </a:solidFill>
                <a:highlight>
                  <a:srgbClr val="FFFFFF"/>
                </a:highlight>
              </a:rPr>
              <a:t> </a:t>
            </a:r>
            <a:r>
              <a:rPr lang="en-US" sz="3000" dirty="0" err="1">
                <a:solidFill>
                  <a:schemeClr val="dk1"/>
                </a:solidFill>
                <a:highlight>
                  <a:srgbClr val="FFFFFF"/>
                </a:highlight>
              </a:rPr>
              <a:t>các</a:t>
            </a:r>
            <a:r>
              <a:rPr lang="en-US" sz="3000" dirty="0">
                <a:solidFill>
                  <a:schemeClr val="dk1"/>
                </a:solidFill>
                <a:highlight>
                  <a:srgbClr val="FFFFFF"/>
                </a:highlight>
              </a:rPr>
              <a:t> </a:t>
            </a:r>
            <a:r>
              <a:rPr lang="en-US" sz="3000" dirty="0" err="1">
                <a:solidFill>
                  <a:schemeClr val="dk1"/>
                </a:solidFill>
                <a:highlight>
                  <a:srgbClr val="FFFFFF"/>
                </a:highlight>
              </a:rPr>
              <a:t>đối</a:t>
            </a:r>
            <a:r>
              <a:rPr lang="en-US" sz="3000" dirty="0">
                <a:solidFill>
                  <a:schemeClr val="dk1"/>
                </a:solidFill>
                <a:highlight>
                  <a:srgbClr val="FFFFFF"/>
                </a:highlight>
              </a:rPr>
              <a:t> </a:t>
            </a:r>
            <a:r>
              <a:rPr lang="en-US" sz="3000" dirty="0" err="1">
                <a:solidFill>
                  <a:schemeClr val="dk1"/>
                </a:solidFill>
                <a:highlight>
                  <a:srgbClr val="FFFFFF"/>
                </a:highlight>
              </a:rPr>
              <a:t>thủ</a:t>
            </a:r>
            <a:r>
              <a:rPr lang="en-US" sz="3000" dirty="0">
                <a:solidFill>
                  <a:schemeClr val="dk1"/>
                </a:solidFill>
                <a:highlight>
                  <a:srgbClr val="FFFFFF"/>
                </a:highlight>
              </a:rPr>
              <a:t> </a:t>
            </a:r>
            <a:r>
              <a:rPr lang="en-US" sz="3000" dirty="0" err="1">
                <a:solidFill>
                  <a:schemeClr val="dk1"/>
                </a:solidFill>
                <a:highlight>
                  <a:srgbClr val="FFFFFF"/>
                </a:highlight>
              </a:rPr>
              <a:t>cạnh</a:t>
            </a:r>
            <a:r>
              <a:rPr lang="en-US" sz="3000" dirty="0">
                <a:solidFill>
                  <a:schemeClr val="dk1"/>
                </a:solidFill>
                <a:highlight>
                  <a:srgbClr val="FFFFFF"/>
                </a:highlight>
              </a:rPr>
              <a:t> </a:t>
            </a:r>
            <a:r>
              <a:rPr lang="en-US" sz="3000" dirty="0" err="1">
                <a:solidFill>
                  <a:schemeClr val="dk1"/>
                </a:solidFill>
                <a:highlight>
                  <a:srgbClr val="FFFFFF"/>
                </a:highlight>
              </a:rPr>
              <a:t>tranh</a:t>
            </a:r>
            <a:r>
              <a:rPr lang="en-US" sz="3000" dirty="0">
                <a:solidFill>
                  <a:schemeClr val="dk1"/>
                </a:solidFill>
                <a:highlight>
                  <a:srgbClr val="FFFFFF"/>
                </a:highlight>
              </a:rPr>
              <a:t> </a:t>
            </a:r>
            <a:r>
              <a:rPr lang="en-US" sz="3000" dirty="0" err="1">
                <a:solidFill>
                  <a:schemeClr val="dk1"/>
                </a:solidFill>
                <a:highlight>
                  <a:srgbClr val="FFFFFF"/>
                </a:highlight>
              </a:rPr>
              <a:t>chính</a:t>
            </a:r>
            <a:r>
              <a:rPr lang="en-US" sz="3000" dirty="0">
                <a:solidFill>
                  <a:schemeClr val="dk1"/>
                </a:solidFill>
                <a:highlight>
                  <a:srgbClr val="FFFFFF"/>
                </a:highlight>
              </a:rPr>
              <a:t> </a:t>
            </a:r>
            <a:r>
              <a:rPr lang="en-US" sz="3000" dirty="0" err="1">
                <a:solidFill>
                  <a:schemeClr val="dk1"/>
                </a:solidFill>
                <a:highlight>
                  <a:srgbClr val="FFFFFF"/>
                </a:highlight>
              </a:rPr>
              <a:t>giảm</a:t>
            </a:r>
            <a:r>
              <a:rPr lang="en-US" sz="3000" dirty="0">
                <a:solidFill>
                  <a:schemeClr val="dk1"/>
                </a:solidFill>
                <a:highlight>
                  <a:srgbClr val="FFFFFF"/>
                </a:highlight>
              </a:rPr>
              <a:t> </a:t>
            </a:r>
            <a:r>
              <a:rPr lang="en-US" sz="3000" dirty="0" err="1">
                <a:solidFill>
                  <a:schemeClr val="dk1"/>
                </a:solidFill>
                <a:highlight>
                  <a:srgbClr val="FFFFFF"/>
                </a:highlight>
              </a:rPr>
              <a:t>trong</a:t>
            </a:r>
            <a:r>
              <a:rPr lang="en-US" sz="3000" dirty="0">
                <a:solidFill>
                  <a:schemeClr val="dk1"/>
                </a:solidFill>
                <a:highlight>
                  <a:srgbClr val="FFFFFF"/>
                </a:highlight>
              </a:rPr>
              <a:t> </a:t>
            </a:r>
            <a:r>
              <a:rPr lang="en-US" sz="3000" dirty="0" err="1">
                <a:solidFill>
                  <a:schemeClr val="dk1"/>
                </a:solidFill>
                <a:highlight>
                  <a:srgbClr val="FFFFFF"/>
                </a:highlight>
              </a:rPr>
              <a:t>khi</a:t>
            </a:r>
            <a:r>
              <a:rPr lang="en-US" sz="3000" dirty="0">
                <a:solidFill>
                  <a:schemeClr val="dk1"/>
                </a:solidFill>
                <a:highlight>
                  <a:srgbClr val="FFFFFF"/>
                </a:highlight>
              </a:rPr>
              <a:t> </a:t>
            </a:r>
            <a:r>
              <a:rPr lang="en-US" sz="3000" dirty="0" err="1">
                <a:solidFill>
                  <a:schemeClr val="dk1"/>
                </a:solidFill>
                <a:highlight>
                  <a:srgbClr val="FFFFFF"/>
                </a:highlight>
              </a:rPr>
              <a:t>doanh</a:t>
            </a:r>
            <a:r>
              <a:rPr lang="en-US" sz="3000" dirty="0">
                <a:solidFill>
                  <a:schemeClr val="dk1"/>
                </a:solidFill>
                <a:highlight>
                  <a:srgbClr val="FFFFFF"/>
                </a:highlight>
              </a:rPr>
              <a:t> </a:t>
            </a:r>
            <a:r>
              <a:rPr lang="en-US" sz="3000" dirty="0" err="1">
                <a:solidFill>
                  <a:schemeClr val="dk1"/>
                </a:solidFill>
                <a:highlight>
                  <a:srgbClr val="FFFFFF"/>
                </a:highlight>
              </a:rPr>
              <a:t>số</a:t>
            </a:r>
            <a:r>
              <a:rPr lang="en-US" sz="3000" dirty="0">
                <a:solidFill>
                  <a:schemeClr val="dk1"/>
                </a:solidFill>
                <a:highlight>
                  <a:srgbClr val="FFFFFF"/>
                </a:highlight>
              </a:rPr>
              <a:t> </a:t>
            </a:r>
            <a:r>
              <a:rPr lang="en-US" sz="3000" dirty="0" err="1">
                <a:solidFill>
                  <a:schemeClr val="dk1"/>
                </a:solidFill>
                <a:highlight>
                  <a:srgbClr val="FFFFFF"/>
                </a:highlight>
              </a:rPr>
              <a:t>toàn</a:t>
            </a:r>
            <a:r>
              <a:rPr lang="en-US" sz="3000" dirty="0">
                <a:solidFill>
                  <a:schemeClr val="dk1"/>
                </a:solidFill>
                <a:highlight>
                  <a:srgbClr val="FFFFFF"/>
                </a:highlight>
              </a:rPr>
              <a:t> </a:t>
            </a:r>
            <a:r>
              <a:rPr lang="en-US" sz="3000" dirty="0" err="1">
                <a:solidFill>
                  <a:schemeClr val="dk1"/>
                </a:solidFill>
                <a:highlight>
                  <a:srgbClr val="FFFFFF"/>
                </a:highlight>
              </a:rPr>
              <a:t>ngành</a:t>
            </a:r>
            <a:r>
              <a:rPr lang="en-US" sz="3000" dirty="0">
                <a:solidFill>
                  <a:schemeClr val="dk1"/>
                </a:solidFill>
                <a:highlight>
                  <a:srgbClr val="FFFFFF"/>
                </a:highlight>
              </a:rPr>
              <a:t> </a:t>
            </a:r>
            <a:r>
              <a:rPr lang="en-US" sz="3000" dirty="0" err="1">
                <a:solidFill>
                  <a:schemeClr val="dk1"/>
                </a:solidFill>
                <a:highlight>
                  <a:srgbClr val="FFFFFF"/>
                </a:highlight>
              </a:rPr>
              <a:t>tăng</a:t>
            </a:r>
            <a:endParaRPr sz="3000" dirty="0">
              <a:solidFill>
                <a:schemeClr val="dk1"/>
              </a:solidFill>
              <a:highlight>
                <a:srgbClr val="FFFFFF"/>
              </a:highlight>
            </a:endParaRPr>
          </a:p>
          <a:p>
            <a:pPr marL="711200" lvl="0" indent="-333375" algn="just" rtl="0">
              <a:lnSpc>
                <a:spcPct val="115000"/>
              </a:lnSpc>
              <a:spcBef>
                <a:spcPts val="0"/>
              </a:spcBef>
              <a:spcAft>
                <a:spcPts val="0"/>
              </a:spcAft>
              <a:buClr>
                <a:schemeClr val="dk1"/>
              </a:buClr>
              <a:buSzPct val="100000"/>
              <a:buFont typeface="Arial"/>
              <a:buChar char="●"/>
            </a:pPr>
            <a:r>
              <a:rPr lang="en-US" sz="3000" dirty="0">
                <a:solidFill>
                  <a:schemeClr val="dk1"/>
                </a:solidFill>
                <a:highlight>
                  <a:srgbClr val="FFFFFF"/>
                </a:highlight>
              </a:rPr>
              <a:t>Khi </a:t>
            </a:r>
            <a:r>
              <a:rPr lang="en-US" sz="3000" dirty="0" err="1">
                <a:solidFill>
                  <a:schemeClr val="dk1"/>
                </a:solidFill>
                <a:highlight>
                  <a:srgbClr val="FFFFFF"/>
                </a:highlight>
              </a:rPr>
              <a:t>sự</a:t>
            </a:r>
            <a:r>
              <a:rPr lang="en-US" sz="3000" dirty="0">
                <a:solidFill>
                  <a:schemeClr val="dk1"/>
                </a:solidFill>
                <a:highlight>
                  <a:srgbClr val="FFFFFF"/>
                </a:highlight>
              </a:rPr>
              <a:t> </a:t>
            </a:r>
            <a:r>
              <a:rPr lang="en-US" sz="3000" dirty="0" err="1">
                <a:solidFill>
                  <a:schemeClr val="dk1"/>
                </a:solidFill>
                <a:highlight>
                  <a:srgbClr val="FFFFFF"/>
                </a:highlight>
              </a:rPr>
              <a:t>tương</a:t>
            </a:r>
            <a:r>
              <a:rPr lang="en-US" sz="3000" dirty="0">
                <a:solidFill>
                  <a:schemeClr val="dk1"/>
                </a:solidFill>
                <a:highlight>
                  <a:srgbClr val="FFFFFF"/>
                </a:highlight>
              </a:rPr>
              <a:t> </a:t>
            </a:r>
            <a:r>
              <a:rPr lang="en-US" sz="3000" dirty="0" err="1">
                <a:solidFill>
                  <a:schemeClr val="dk1"/>
                </a:solidFill>
                <a:highlight>
                  <a:srgbClr val="FFFFFF"/>
                </a:highlight>
              </a:rPr>
              <a:t>quan</a:t>
            </a:r>
            <a:r>
              <a:rPr lang="en-US" sz="3000" dirty="0">
                <a:solidFill>
                  <a:schemeClr val="dk1"/>
                </a:solidFill>
                <a:highlight>
                  <a:srgbClr val="FFFFFF"/>
                </a:highlight>
              </a:rPr>
              <a:t> </a:t>
            </a:r>
            <a:r>
              <a:rPr lang="en-US" sz="3000" dirty="0" err="1">
                <a:solidFill>
                  <a:schemeClr val="dk1"/>
                </a:solidFill>
                <a:highlight>
                  <a:srgbClr val="FFFFFF"/>
                </a:highlight>
              </a:rPr>
              <a:t>giữa</a:t>
            </a:r>
            <a:r>
              <a:rPr lang="en-US" sz="3000" dirty="0">
                <a:solidFill>
                  <a:schemeClr val="dk1"/>
                </a:solidFill>
                <a:highlight>
                  <a:srgbClr val="FFFFFF"/>
                </a:highlight>
              </a:rPr>
              <a:t> </a:t>
            </a:r>
            <a:r>
              <a:rPr lang="en-US" sz="3000" dirty="0" err="1">
                <a:solidFill>
                  <a:schemeClr val="dk1"/>
                </a:solidFill>
                <a:highlight>
                  <a:srgbClr val="FFFFFF"/>
                </a:highlight>
              </a:rPr>
              <a:t>doanh</a:t>
            </a:r>
            <a:r>
              <a:rPr lang="en-US" sz="3000" dirty="0">
                <a:solidFill>
                  <a:schemeClr val="dk1"/>
                </a:solidFill>
                <a:highlight>
                  <a:srgbClr val="FFFFFF"/>
                </a:highlight>
              </a:rPr>
              <a:t> </a:t>
            </a:r>
            <a:r>
              <a:rPr lang="en-US" sz="3000" dirty="0" err="1">
                <a:solidFill>
                  <a:schemeClr val="dk1"/>
                </a:solidFill>
                <a:highlight>
                  <a:srgbClr val="FFFFFF"/>
                </a:highlight>
              </a:rPr>
              <a:t>thu</a:t>
            </a:r>
            <a:r>
              <a:rPr lang="en-US" sz="3000" dirty="0">
                <a:solidFill>
                  <a:schemeClr val="dk1"/>
                </a:solidFill>
                <a:highlight>
                  <a:srgbClr val="FFFFFF"/>
                </a:highlight>
              </a:rPr>
              <a:t> </a:t>
            </a:r>
            <a:r>
              <a:rPr lang="en-US" sz="3000" dirty="0" err="1">
                <a:solidFill>
                  <a:schemeClr val="dk1"/>
                </a:solidFill>
                <a:highlight>
                  <a:srgbClr val="FFFFFF"/>
                </a:highlight>
              </a:rPr>
              <a:t>và</a:t>
            </a:r>
            <a:r>
              <a:rPr lang="en-US" sz="3000" dirty="0">
                <a:solidFill>
                  <a:schemeClr val="dk1"/>
                </a:solidFill>
                <a:highlight>
                  <a:srgbClr val="FFFFFF"/>
                </a:highlight>
              </a:rPr>
              <a:t> chi </a:t>
            </a:r>
            <a:r>
              <a:rPr lang="en-US" sz="3000" dirty="0" err="1">
                <a:solidFill>
                  <a:schemeClr val="dk1"/>
                </a:solidFill>
                <a:highlight>
                  <a:srgbClr val="FFFFFF"/>
                </a:highlight>
              </a:rPr>
              <a:t>phí</a:t>
            </a:r>
            <a:r>
              <a:rPr lang="en-US" sz="3000" dirty="0">
                <a:solidFill>
                  <a:schemeClr val="dk1"/>
                </a:solidFill>
                <a:highlight>
                  <a:srgbClr val="FFFFFF"/>
                </a:highlight>
              </a:rPr>
              <a:t> </a:t>
            </a:r>
            <a:r>
              <a:rPr lang="en-US" sz="3000" dirty="0" err="1">
                <a:solidFill>
                  <a:schemeClr val="dk1"/>
                </a:solidFill>
                <a:highlight>
                  <a:srgbClr val="FFFFFF"/>
                </a:highlight>
              </a:rPr>
              <a:t>tiếp</a:t>
            </a:r>
            <a:r>
              <a:rPr lang="en-US" sz="3000" dirty="0">
                <a:solidFill>
                  <a:schemeClr val="dk1"/>
                </a:solidFill>
                <a:highlight>
                  <a:srgbClr val="FFFFFF"/>
                </a:highlight>
              </a:rPr>
              <a:t> </a:t>
            </a:r>
            <a:r>
              <a:rPr lang="en-US" sz="3000" dirty="0" err="1">
                <a:solidFill>
                  <a:schemeClr val="dk1"/>
                </a:solidFill>
                <a:highlight>
                  <a:srgbClr val="FFFFFF"/>
                </a:highlight>
              </a:rPr>
              <a:t>thị</a:t>
            </a:r>
            <a:r>
              <a:rPr lang="en-US" sz="3000" dirty="0">
                <a:solidFill>
                  <a:schemeClr val="dk1"/>
                </a:solidFill>
                <a:highlight>
                  <a:srgbClr val="FFFFFF"/>
                </a:highlight>
              </a:rPr>
              <a:t> </a:t>
            </a:r>
            <a:r>
              <a:rPr lang="en-US" sz="3000" dirty="0" err="1">
                <a:solidFill>
                  <a:schemeClr val="dk1"/>
                </a:solidFill>
                <a:highlight>
                  <a:srgbClr val="FFFFFF"/>
                </a:highlight>
              </a:rPr>
              <a:t>là</a:t>
            </a:r>
            <a:r>
              <a:rPr lang="en-US" sz="3000" dirty="0">
                <a:solidFill>
                  <a:schemeClr val="dk1"/>
                </a:solidFill>
                <a:highlight>
                  <a:srgbClr val="FFFFFF"/>
                </a:highlight>
              </a:rPr>
              <a:t> </a:t>
            </a:r>
            <a:r>
              <a:rPr lang="en-US" sz="3000" dirty="0" err="1">
                <a:solidFill>
                  <a:schemeClr val="dk1"/>
                </a:solidFill>
                <a:highlight>
                  <a:srgbClr val="FFFFFF"/>
                </a:highlight>
              </a:rPr>
              <a:t>cao</a:t>
            </a:r>
            <a:r>
              <a:rPr lang="en-US" sz="3000" dirty="0">
                <a:solidFill>
                  <a:schemeClr val="dk1"/>
                </a:solidFill>
                <a:highlight>
                  <a:srgbClr val="FFFFFF"/>
                </a:highlight>
              </a:rPr>
              <a:t>.</a:t>
            </a:r>
            <a:endParaRPr sz="3000" dirty="0">
              <a:solidFill>
                <a:schemeClr val="dk1"/>
              </a:solidFill>
              <a:highlight>
                <a:srgbClr val="FFFFFF"/>
              </a:highlight>
            </a:endParaRPr>
          </a:p>
          <a:p>
            <a:pPr marL="0" lvl="0" indent="0" algn="l" rtl="0">
              <a:spcBef>
                <a:spcPts val="100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15a50a1ef87_0_10"/>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a:t>Chiến lược phát triển thị trường</a:t>
            </a:r>
            <a:endParaRPr sz="3600" b="1"/>
          </a:p>
        </p:txBody>
      </p:sp>
      <p:sp>
        <p:nvSpPr>
          <p:cNvPr id="756" name="Google Shape;756;g15a50a1ef87_0_10"/>
          <p:cNvSpPr txBox="1">
            <a:spLocks noGrp="1"/>
          </p:cNvSpPr>
          <p:nvPr>
            <p:ph type="subTitle" idx="1"/>
          </p:nvPr>
        </p:nvSpPr>
        <p:spPr>
          <a:xfrm>
            <a:off x="848103" y="1540371"/>
            <a:ext cx="10495800" cy="4594725"/>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chemeClr val="dk1"/>
              </a:buClr>
              <a:buSzPts val="1800"/>
              <a:buChar char="●"/>
            </a:pPr>
            <a:r>
              <a:rPr lang="en-US" sz="3200" dirty="0" err="1">
                <a:solidFill>
                  <a:schemeClr val="dk1"/>
                </a:solidFill>
                <a:highlight>
                  <a:srgbClr val="FFFFFF"/>
                </a:highlight>
              </a:rPr>
              <a:t>Tìm</a:t>
            </a:r>
            <a:r>
              <a:rPr lang="en-US" sz="3200" dirty="0">
                <a:solidFill>
                  <a:schemeClr val="dk1"/>
                </a:solidFill>
                <a:highlight>
                  <a:srgbClr val="FFFFFF"/>
                </a:highlight>
              </a:rPr>
              <a:t> </a:t>
            </a:r>
            <a:r>
              <a:rPr lang="en-US" sz="3200" dirty="0" err="1">
                <a:solidFill>
                  <a:schemeClr val="dk1"/>
                </a:solidFill>
                <a:highlight>
                  <a:srgbClr val="FFFFFF"/>
                </a:highlight>
              </a:rPr>
              <a:t>kiếm</a:t>
            </a:r>
            <a:r>
              <a:rPr lang="en-US" sz="3200" dirty="0">
                <a:solidFill>
                  <a:schemeClr val="dk1"/>
                </a:solidFill>
                <a:highlight>
                  <a:srgbClr val="FFFFFF"/>
                </a:highlight>
              </a:rPr>
              <a:t> </a:t>
            </a:r>
            <a:r>
              <a:rPr lang="en-US" sz="3200" dirty="0" err="1">
                <a:solidFill>
                  <a:schemeClr val="dk1"/>
                </a:solidFill>
                <a:highlight>
                  <a:srgbClr val="FFFFFF"/>
                </a:highlight>
              </a:rPr>
              <a:t>các</a:t>
            </a:r>
            <a:r>
              <a:rPr lang="en-US" sz="3200" dirty="0">
                <a:solidFill>
                  <a:schemeClr val="dk1"/>
                </a:solidFill>
                <a:highlight>
                  <a:srgbClr val="FFFFFF"/>
                </a:highlight>
              </a:rPr>
              <a:t> </a:t>
            </a:r>
            <a:r>
              <a:rPr lang="en-US" sz="3200" dirty="0" err="1">
                <a:solidFill>
                  <a:schemeClr val="dk1"/>
                </a:solidFill>
                <a:highlight>
                  <a:srgbClr val="FFFFFF"/>
                </a:highlight>
              </a:rPr>
              <a:t>thị</a:t>
            </a:r>
            <a:r>
              <a:rPr lang="en-US" sz="3200" dirty="0">
                <a:solidFill>
                  <a:schemeClr val="dk1"/>
                </a:solidFill>
                <a:highlight>
                  <a:srgbClr val="FFFFFF"/>
                </a:highlight>
              </a:rPr>
              <a:t> </a:t>
            </a:r>
            <a:r>
              <a:rPr lang="en-US" sz="3200" dirty="0" err="1">
                <a:solidFill>
                  <a:schemeClr val="dk1"/>
                </a:solidFill>
                <a:highlight>
                  <a:srgbClr val="FFFFFF"/>
                </a:highlight>
              </a:rPr>
              <a:t>trường</a:t>
            </a:r>
            <a:r>
              <a:rPr lang="en-US" sz="3200" dirty="0">
                <a:solidFill>
                  <a:schemeClr val="dk1"/>
                </a:solidFill>
                <a:highlight>
                  <a:srgbClr val="FFFFFF"/>
                </a:highlight>
              </a:rPr>
              <a:t> </a:t>
            </a:r>
            <a:r>
              <a:rPr lang="en-US" sz="3200" dirty="0" err="1">
                <a:solidFill>
                  <a:schemeClr val="dk1"/>
                </a:solidFill>
                <a:highlight>
                  <a:srgbClr val="FFFFFF"/>
                </a:highlight>
              </a:rPr>
              <a:t>trên</a:t>
            </a:r>
            <a:r>
              <a:rPr lang="en-US" sz="3200" dirty="0">
                <a:solidFill>
                  <a:schemeClr val="dk1"/>
                </a:solidFill>
                <a:highlight>
                  <a:srgbClr val="FFFFFF"/>
                </a:highlight>
              </a:rPr>
              <a:t> </a:t>
            </a:r>
            <a:r>
              <a:rPr lang="en-US" sz="3200" dirty="0" err="1">
                <a:solidFill>
                  <a:schemeClr val="dk1"/>
                </a:solidFill>
                <a:highlight>
                  <a:srgbClr val="FFFFFF"/>
                </a:highlight>
              </a:rPr>
              <a:t>địa</a:t>
            </a:r>
            <a:r>
              <a:rPr lang="en-US" sz="3200" dirty="0">
                <a:solidFill>
                  <a:schemeClr val="dk1"/>
                </a:solidFill>
                <a:highlight>
                  <a:srgbClr val="FFFFFF"/>
                </a:highlight>
              </a:rPr>
              <a:t> </a:t>
            </a:r>
            <a:r>
              <a:rPr lang="en-US" sz="3200" dirty="0" err="1">
                <a:solidFill>
                  <a:schemeClr val="dk1"/>
                </a:solidFill>
                <a:highlight>
                  <a:srgbClr val="FFFFFF"/>
                </a:highlight>
              </a:rPr>
              <a:t>bàn</a:t>
            </a:r>
            <a:r>
              <a:rPr lang="en-US" sz="3200" dirty="0">
                <a:solidFill>
                  <a:schemeClr val="dk1"/>
                </a:solidFill>
                <a:highlight>
                  <a:srgbClr val="FFFFFF"/>
                </a:highlight>
              </a:rPr>
              <a:t> </a:t>
            </a:r>
            <a:r>
              <a:rPr lang="en-US" sz="3200" dirty="0" err="1">
                <a:solidFill>
                  <a:schemeClr val="dk1"/>
                </a:solidFill>
                <a:highlight>
                  <a:srgbClr val="FFFFFF"/>
                </a:highlight>
              </a:rPr>
              <a:t>hoàn</a:t>
            </a:r>
            <a:r>
              <a:rPr lang="en-US" sz="3200" dirty="0">
                <a:solidFill>
                  <a:schemeClr val="dk1"/>
                </a:solidFill>
                <a:highlight>
                  <a:srgbClr val="FFFFFF"/>
                </a:highlight>
              </a:rPr>
              <a:t> </a:t>
            </a:r>
            <a:r>
              <a:rPr lang="en-US" sz="3200" dirty="0" err="1">
                <a:solidFill>
                  <a:schemeClr val="dk1"/>
                </a:solidFill>
                <a:highlight>
                  <a:srgbClr val="FFFFFF"/>
                </a:highlight>
              </a:rPr>
              <a:t>toàn</a:t>
            </a:r>
            <a:r>
              <a:rPr lang="en-US" sz="3200" dirty="0">
                <a:solidFill>
                  <a:schemeClr val="dk1"/>
                </a:solidFill>
                <a:highlight>
                  <a:srgbClr val="FFFFFF"/>
                </a:highlight>
              </a:rPr>
              <a:t> </a:t>
            </a:r>
            <a:r>
              <a:rPr lang="en-US" sz="3200" dirty="0" err="1">
                <a:solidFill>
                  <a:schemeClr val="dk1"/>
                </a:solidFill>
                <a:highlight>
                  <a:srgbClr val="FFFFFF"/>
                </a:highlight>
              </a:rPr>
              <a:t>mới</a:t>
            </a:r>
            <a:endParaRPr sz="3200" dirty="0">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US" sz="3200" dirty="0" err="1">
                <a:solidFill>
                  <a:schemeClr val="dk1"/>
                </a:solidFill>
                <a:highlight>
                  <a:srgbClr val="FFFFFF"/>
                </a:highlight>
              </a:rPr>
              <a:t>Tìm</a:t>
            </a:r>
            <a:r>
              <a:rPr lang="en-US" sz="3200" dirty="0">
                <a:solidFill>
                  <a:schemeClr val="dk1"/>
                </a:solidFill>
                <a:highlight>
                  <a:srgbClr val="FFFFFF"/>
                </a:highlight>
              </a:rPr>
              <a:t> </a:t>
            </a:r>
            <a:r>
              <a:rPr lang="en-US" sz="3200" dirty="0" err="1">
                <a:solidFill>
                  <a:schemeClr val="dk1"/>
                </a:solidFill>
                <a:highlight>
                  <a:srgbClr val="FFFFFF"/>
                </a:highlight>
              </a:rPr>
              <a:t>ra</a:t>
            </a:r>
            <a:r>
              <a:rPr lang="en-US" sz="3200" dirty="0">
                <a:solidFill>
                  <a:schemeClr val="dk1"/>
                </a:solidFill>
                <a:highlight>
                  <a:srgbClr val="FFFFFF"/>
                </a:highlight>
              </a:rPr>
              <a:t> </a:t>
            </a:r>
            <a:r>
              <a:rPr lang="en-US" sz="3200" dirty="0" err="1">
                <a:solidFill>
                  <a:schemeClr val="dk1"/>
                </a:solidFill>
                <a:highlight>
                  <a:srgbClr val="FFFFFF"/>
                </a:highlight>
              </a:rPr>
              <a:t>các</a:t>
            </a:r>
            <a:r>
              <a:rPr lang="en-US" sz="3200" dirty="0">
                <a:solidFill>
                  <a:schemeClr val="dk1"/>
                </a:solidFill>
                <a:highlight>
                  <a:srgbClr val="FFFFFF"/>
                </a:highlight>
              </a:rPr>
              <a:t> </a:t>
            </a:r>
            <a:r>
              <a:rPr lang="en-US" sz="3200" dirty="0" err="1">
                <a:solidFill>
                  <a:schemeClr val="dk1"/>
                </a:solidFill>
                <a:highlight>
                  <a:srgbClr val="FFFFFF"/>
                </a:highlight>
              </a:rPr>
              <a:t>giá</a:t>
            </a:r>
            <a:r>
              <a:rPr lang="en-US" sz="3200" dirty="0">
                <a:solidFill>
                  <a:schemeClr val="dk1"/>
                </a:solidFill>
                <a:highlight>
                  <a:srgbClr val="FFFFFF"/>
                </a:highlight>
              </a:rPr>
              <a:t> </a:t>
            </a:r>
            <a:r>
              <a:rPr lang="en-US" sz="3200" dirty="0" err="1">
                <a:solidFill>
                  <a:schemeClr val="dk1"/>
                </a:solidFill>
                <a:highlight>
                  <a:srgbClr val="FFFFFF"/>
                </a:highlight>
              </a:rPr>
              <a:t>trị</a:t>
            </a:r>
            <a:r>
              <a:rPr lang="en-US" sz="3200" dirty="0">
                <a:solidFill>
                  <a:schemeClr val="dk1"/>
                </a:solidFill>
                <a:highlight>
                  <a:srgbClr val="FFFFFF"/>
                </a:highlight>
              </a:rPr>
              <a:t> </a:t>
            </a:r>
            <a:r>
              <a:rPr lang="en-US" sz="3200" dirty="0" err="1">
                <a:solidFill>
                  <a:schemeClr val="dk1"/>
                </a:solidFill>
                <a:highlight>
                  <a:srgbClr val="FFFFFF"/>
                </a:highlight>
              </a:rPr>
              <a:t>sử</a:t>
            </a:r>
            <a:r>
              <a:rPr lang="en-US" sz="3200" dirty="0">
                <a:solidFill>
                  <a:schemeClr val="dk1"/>
                </a:solidFill>
                <a:highlight>
                  <a:srgbClr val="FFFFFF"/>
                </a:highlight>
              </a:rPr>
              <a:t> </a:t>
            </a:r>
            <a:r>
              <a:rPr lang="en-US" sz="3200" dirty="0" err="1">
                <a:solidFill>
                  <a:schemeClr val="dk1"/>
                </a:solidFill>
                <a:highlight>
                  <a:srgbClr val="FFFFFF"/>
                </a:highlight>
              </a:rPr>
              <a:t>dụng</a:t>
            </a:r>
            <a:r>
              <a:rPr lang="en-US" sz="3200" dirty="0">
                <a:solidFill>
                  <a:schemeClr val="dk1"/>
                </a:solidFill>
                <a:highlight>
                  <a:srgbClr val="FFFFFF"/>
                </a:highlight>
              </a:rPr>
              <a:t> </a:t>
            </a:r>
            <a:r>
              <a:rPr lang="en-US" sz="3200" dirty="0" err="1">
                <a:solidFill>
                  <a:schemeClr val="dk1"/>
                </a:solidFill>
                <a:highlight>
                  <a:srgbClr val="FFFFFF"/>
                </a:highlight>
              </a:rPr>
              <a:t>mới</a:t>
            </a:r>
            <a:r>
              <a:rPr lang="en-US" sz="3200" dirty="0">
                <a:solidFill>
                  <a:schemeClr val="dk1"/>
                </a:solidFill>
                <a:highlight>
                  <a:srgbClr val="FFFFFF"/>
                </a:highlight>
              </a:rPr>
              <a:t> </a:t>
            </a:r>
            <a:r>
              <a:rPr lang="en-US" sz="3200" dirty="0" err="1">
                <a:solidFill>
                  <a:schemeClr val="dk1"/>
                </a:solidFill>
                <a:highlight>
                  <a:srgbClr val="FFFFFF"/>
                </a:highlight>
              </a:rPr>
              <a:t>của</a:t>
            </a:r>
            <a:r>
              <a:rPr lang="en-US" sz="3200" dirty="0">
                <a:solidFill>
                  <a:schemeClr val="dk1"/>
                </a:solidFill>
                <a:highlight>
                  <a:srgbClr val="FFFFFF"/>
                </a:highlight>
              </a:rPr>
              <a:t> </a:t>
            </a:r>
            <a:r>
              <a:rPr lang="en-US" sz="3200" dirty="0" err="1">
                <a:solidFill>
                  <a:schemeClr val="dk1"/>
                </a:solidFill>
                <a:highlight>
                  <a:srgbClr val="FFFFFF"/>
                </a:highlight>
              </a:rPr>
              <a:t>sản</a:t>
            </a:r>
            <a:r>
              <a:rPr lang="en-US" sz="3200" dirty="0">
                <a:solidFill>
                  <a:schemeClr val="dk1"/>
                </a:solidFill>
                <a:highlight>
                  <a:srgbClr val="FFFFFF"/>
                </a:highlight>
              </a:rPr>
              <a:t> </a:t>
            </a:r>
            <a:r>
              <a:rPr lang="en-US" sz="3200" dirty="0" err="1">
                <a:solidFill>
                  <a:schemeClr val="dk1"/>
                </a:solidFill>
                <a:highlight>
                  <a:srgbClr val="FFFFFF"/>
                </a:highlight>
              </a:rPr>
              <a:t>phẩm</a:t>
            </a:r>
            <a:endParaRPr sz="3200" dirty="0">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en-US" sz="3200" dirty="0" err="1">
                <a:solidFill>
                  <a:schemeClr val="dk1"/>
                </a:solidFill>
                <a:highlight>
                  <a:srgbClr val="FFFFFF"/>
                </a:highlight>
              </a:rPr>
              <a:t>Tìm</a:t>
            </a:r>
            <a:r>
              <a:rPr lang="en-US" sz="3200" dirty="0">
                <a:solidFill>
                  <a:schemeClr val="dk1"/>
                </a:solidFill>
                <a:highlight>
                  <a:srgbClr val="FFFFFF"/>
                </a:highlight>
              </a:rPr>
              <a:t> </a:t>
            </a:r>
            <a:r>
              <a:rPr lang="en-US" sz="3200" dirty="0" err="1">
                <a:solidFill>
                  <a:schemeClr val="dk1"/>
                </a:solidFill>
                <a:highlight>
                  <a:srgbClr val="FFFFFF"/>
                </a:highlight>
              </a:rPr>
              <a:t>khách</a:t>
            </a:r>
            <a:r>
              <a:rPr lang="en-US" sz="3200" dirty="0">
                <a:solidFill>
                  <a:schemeClr val="dk1"/>
                </a:solidFill>
                <a:highlight>
                  <a:srgbClr val="FFFFFF"/>
                </a:highlight>
              </a:rPr>
              <a:t> </a:t>
            </a:r>
            <a:r>
              <a:rPr lang="en-US" sz="3200" dirty="0" err="1">
                <a:solidFill>
                  <a:schemeClr val="dk1"/>
                </a:solidFill>
                <a:highlight>
                  <a:srgbClr val="FFFFFF"/>
                </a:highlight>
              </a:rPr>
              <a:t>hàng</a:t>
            </a:r>
            <a:r>
              <a:rPr lang="en-US" sz="3200" dirty="0">
                <a:solidFill>
                  <a:schemeClr val="dk1"/>
                </a:solidFill>
                <a:highlight>
                  <a:srgbClr val="FFFFFF"/>
                </a:highlight>
              </a:rPr>
              <a:t> </a:t>
            </a:r>
            <a:r>
              <a:rPr lang="en-US" sz="3200" dirty="0" err="1">
                <a:solidFill>
                  <a:schemeClr val="dk1"/>
                </a:solidFill>
                <a:highlight>
                  <a:srgbClr val="FFFFFF"/>
                </a:highlight>
              </a:rPr>
              <a:t>mục</a:t>
            </a:r>
            <a:r>
              <a:rPr lang="en-US" sz="3200" dirty="0">
                <a:solidFill>
                  <a:schemeClr val="dk1"/>
                </a:solidFill>
                <a:highlight>
                  <a:srgbClr val="FFFFFF"/>
                </a:highlight>
              </a:rPr>
              <a:t> </a:t>
            </a:r>
            <a:r>
              <a:rPr lang="en-US" sz="3200" dirty="0" err="1">
                <a:solidFill>
                  <a:schemeClr val="dk1"/>
                </a:solidFill>
                <a:highlight>
                  <a:srgbClr val="FFFFFF"/>
                </a:highlight>
              </a:rPr>
              <a:t>tiêu</a:t>
            </a:r>
            <a:r>
              <a:rPr lang="en-US" sz="3200" dirty="0">
                <a:solidFill>
                  <a:schemeClr val="dk1"/>
                </a:solidFill>
                <a:highlight>
                  <a:srgbClr val="FFFFFF"/>
                </a:highlight>
              </a:rPr>
              <a:t> </a:t>
            </a:r>
            <a:r>
              <a:rPr lang="en-US" sz="3200" dirty="0" err="1">
                <a:solidFill>
                  <a:schemeClr val="dk1"/>
                </a:solidFill>
                <a:highlight>
                  <a:srgbClr val="FFFFFF"/>
                </a:highlight>
              </a:rPr>
              <a:t>mới</a:t>
            </a:r>
            <a:endParaRPr sz="3200" dirty="0">
              <a:solidFill>
                <a:schemeClr val="dk1"/>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15a50a1ef87_0_32"/>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1100"/>
              <a:buFont typeface="Arial"/>
              <a:buNone/>
            </a:pPr>
            <a:r>
              <a:rPr lang="en-US" sz="3600" b="1"/>
              <a:t>Chiến lược phát triển thị trường</a:t>
            </a:r>
            <a:endParaRPr/>
          </a:p>
        </p:txBody>
      </p:sp>
      <p:sp>
        <p:nvSpPr>
          <p:cNvPr id="762" name="Google Shape;762;g15a50a1ef87_0_32"/>
          <p:cNvSpPr txBox="1">
            <a:spLocks noGrp="1"/>
          </p:cNvSpPr>
          <p:nvPr>
            <p:ph type="subTitle" idx="1"/>
          </p:nvPr>
        </p:nvSpPr>
        <p:spPr>
          <a:xfrm>
            <a:off x="691078" y="1473396"/>
            <a:ext cx="5679242" cy="3891083"/>
          </a:xfrm>
          <a:prstGeom prst="rect">
            <a:avLst/>
          </a:prstGeom>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dirty="0" err="1">
                <a:solidFill>
                  <a:schemeClr val="dk1"/>
                </a:solidFill>
                <a:highlight>
                  <a:srgbClr val="FFFFFF"/>
                </a:highlight>
              </a:rPr>
              <a:t>Chiến</a:t>
            </a:r>
            <a:r>
              <a:rPr lang="en-US" dirty="0">
                <a:solidFill>
                  <a:schemeClr val="dk1"/>
                </a:solidFill>
                <a:highlight>
                  <a:srgbClr val="FFFFFF"/>
                </a:highlight>
              </a:rPr>
              <a:t> </a:t>
            </a:r>
            <a:r>
              <a:rPr lang="en-US" dirty="0" err="1">
                <a:solidFill>
                  <a:schemeClr val="dk1"/>
                </a:solidFill>
                <a:highlight>
                  <a:srgbClr val="FFFFFF"/>
                </a:highlight>
              </a:rPr>
              <a:t>lược</a:t>
            </a:r>
            <a:r>
              <a:rPr lang="en-US" dirty="0">
                <a:solidFill>
                  <a:schemeClr val="dk1"/>
                </a:solidFill>
                <a:highlight>
                  <a:srgbClr val="FFFFFF"/>
                </a:highlight>
              </a:rPr>
              <a:t> </a:t>
            </a:r>
            <a:r>
              <a:rPr lang="en-US" dirty="0" err="1">
                <a:solidFill>
                  <a:schemeClr val="dk1"/>
                </a:solidFill>
                <a:highlight>
                  <a:srgbClr val="FFFFFF"/>
                </a:highlight>
              </a:rPr>
              <a:t>phát</a:t>
            </a:r>
            <a:r>
              <a:rPr lang="en-US" dirty="0">
                <a:solidFill>
                  <a:schemeClr val="dk1"/>
                </a:solidFill>
                <a:highlight>
                  <a:srgbClr val="FFFFFF"/>
                </a:highlight>
              </a:rPr>
              <a:t> </a:t>
            </a:r>
            <a:r>
              <a:rPr lang="en-US" dirty="0" err="1">
                <a:solidFill>
                  <a:schemeClr val="dk1"/>
                </a:solidFill>
                <a:highlight>
                  <a:srgbClr val="FFFFFF"/>
                </a:highlight>
              </a:rPr>
              <a:t>triển</a:t>
            </a:r>
            <a:r>
              <a:rPr lang="en-US" dirty="0">
                <a:solidFill>
                  <a:schemeClr val="dk1"/>
                </a:solidFill>
                <a:highlight>
                  <a:srgbClr val="FFFFFF"/>
                </a:highlight>
              </a:rPr>
              <a:t> </a:t>
            </a:r>
            <a:r>
              <a:rPr lang="en-US" dirty="0" err="1">
                <a:solidFill>
                  <a:schemeClr val="dk1"/>
                </a:solidFill>
                <a:highlight>
                  <a:srgbClr val="FFFFFF"/>
                </a:highlight>
              </a:rPr>
              <a:t>thị</a:t>
            </a:r>
            <a:r>
              <a:rPr lang="en-US" dirty="0">
                <a:solidFill>
                  <a:schemeClr val="dk1"/>
                </a:solidFill>
                <a:highlight>
                  <a:srgbClr val="FFFFFF"/>
                </a:highlight>
              </a:rPr>
              <a:t> </a:t>
            </a:r>
            <a:r>
              <a:rPr lang="en-US" dirty="0" err="1">
                <a:solidFill>
                  <a:schemeClr val="dk1"/>
                </a:solidFill>
                <a:highlight>
                  <a:srgbClr val="FFFFFF"/>
                </a:highlight>
              </a:rPr>
              <a:t>trường</a:t>
            </a:r>
            <a:r>
              <a:rPr lang="en-US" dirty="0">
                <a:solidFill>
                  <a:schemeClr val="dk1"/>
                </a:solidFill>
                <a:highlight>
                  <a:srgbClr val="FFFFFF"/>
                </a:highlight>
              </a:rPr>
              <a:t> </a:t>
            </a:r>
            <a:r>
              <a:rPr lang="en-US" dirty="0" err="1">
                <a:solidFill>
                  <a:schemeClr val="dk1"/>
                </a:solidFill>
                <a:highlight>
                  <a:srgbClr val="FFFFFF"/>
                </a:highlight>
              </a:rPr>
              <a:t>được</a:t>
            </a:r>
            <a:r>
              <a:rPr lang="en-US" dirty="0">
                <a:solidFill>
                  <a:schemeClr val="dk1"/>
                </a:solidFill>
                <a:highlight>
                  <a:srgbClr val="FFFFFF"/>
                </a:highlight>
              </a:rPr>
              <a:t> </a:t>
            </a:r>
            <a:r>
              <a:rPr lang="en-US" dirty="0" err="1">
                <a:solidFill>
                  <a:schemeClr val="dk1"/>
                </a:solidFill>
                <a:highlight>
                  <a:srgbClr val="FFFFFF"/>
                </a:highlight>
              </a:rPr>
              <a:t>áp</a:t>
            </a:r>
            <a:r>
              <a:rPr lang="en-US" dirty="0">
                <a:solidFill>
                  <a:schemeClr val="dk1"/>
                </a:solidFill>
                <a:highlight>
                  <a:srgbClr val="FFFFFF"/>
                </a:highlight>
              </a:rPr>
              <a:t> </a:t>
            </a:r>
            <a:r>
              <a:rPr lang="en-US" dirty="0" err="1">
                <a:solidFill>
                  <a:schemeClr val="dk1"/>
                </a:solidFill>
                <a:highlight>
                  <a:srgbClr val="FFFFFF"/>
                </a:highlight>
              </a:rPr>
              <a:t>dụng</a:t>
            </a:r>
            <a:r>
              <a:rPr lang="en-US" dirty="0">
                <a:solidFill>
                  <a:schemeClr val="dk1"/>
                </a:solidFill>
                <a:highlight>
                  <a:srgbClr val="FFFFFF"/>
                </a:highlight>
              </a:rPr>
              <a:t> </a:t>
            </a:r>
            <a:r>
              <a:rPr lang="en-US" dirty="0" err="1">
                <a:solidFill>
                  <a:schemeClr val="dk1"/>
                </a:solidFill>
                <a:highlight>
                  <a:srgbClr val="FFFFFF"/>
                </a:highlight>
              </a:rPr>
              <a:t>trong</a:t>
            </a:r>
            <a:r>
              <a:rPr lang="en-US" dirty="0">
                <a:solidFill>
                  <a:schemeClr val="dk1"/>
                </a:solidFill>
                <a:highlight>
                  <a:srgbClr val="FFFFFF"/>
                </a:highlight>
              </a:rPr>
              <a:t> </a:t>
            </a:r>
            <a:r>
              <a:rPr lang="en-US" dirty="0" err="1">
                <a:solidFill>
                  <a:schemeClr val="dk1"/>
                </a:solidFill>
                <a:highlight>
                  <a:srgbClr val="FFFFFF"/>
                </a:highlight>
              </a:rPr>
              <a:t>các</a:t>
            </a:r>
            <a:r>
              <a:rPr lang="en-US" dirty="0">
                <a:solidFill>
                  <a:schemeClr val="dk1"/>
                </a:solidFill>
                <a:highlight>
                  <a:srgbClr val="FFFFFF"/>
                </a:highlight>
              </a:rPr>
              <a:t> </a:t>
            </a:r>
            <a:r>
              <a:rPr lang="en-US" dirty="0" err="1">
                <a:solidFill>
                  <a:schemeClr val="dk1"/>
                </a:solidFill>
                <a:highlight>
                  <a:srgbClr val="FFFFFF"/>
                </a:highlight>
              </a:rPr>
              <a:t>trường</a:t>
            </a:r>
            <a:r>
              <a:rPr lang="en-US" dirty="0">
                <a:solidFill>
                  <a:schemeClr val="dk1"/>
                </a:solidFill>
                <a:highlight>
                  <a:srgbClr val="FFFFFF"/>
                </a:highlight>
              </a:rPr>
              <a:t> </a:t>
            </a:r>
            <a:r>
              <a:rPr lang="en-US" dirty="0" err="1">
                <a:solidFill>
                  <a:schemeClr val="dk1"/>
                </a:solidFill>
                <a:highlight>
                  <a:srgbClr val="FFFFFF"/>
                </a:highlight>
              </a:rPr>
              <a:t>hợp</a:t>
            </a:r>
            <a:r>
              <a:rPr lang="en-US" dirty="0">
                <a:solidFill>
                  <a:schemeClr val="dk1"/>
                </a:solidFill>
                <a:highlight>
                  <a:srgbClr val="FFFFFF"/>
                </a:highlight>
              </a:rPr>
              <a:t> </a:t>
            </a:r>
            <a:r>
              <a:rPr lang="en-US" dirty="0" err="1">
                <a:solidFill>
                  <a:schemeClr val="dk1"/>
                </a:solidFill>
                <a:highlight>
                  <a:srgbClr val="FFFFFF"/>
                </a:highlight>
              </a:rPr>
              <a:t>sau</a:t>
            </a:r>
            <a:r>
              <a:rPr lang="en-US" dirty="0">
                <a:solidFill>
                  <a:schemeClr val="dk1"/>
                </a:solidFill>
                <a:highlight>
                  <a:srgbClr val="FFFFFF"/>
                </a:highlight>
              </a:rPr>
              <a:t>:</a:t>
            </a:r>
            <a:endParaRPr dirty="0">
              <a:solidFill>
                <a:schemeClr val="dk1"/>
              </a:solidFill>
              <a:highlight>
                <a:srgbClr val="FFFFFF"/>
              </a:highlight>
            </a:endParaRPr>
          </a:p>
          <a:p>
            <a:pPr marL="711200" lvl="0" indent="-381000" algn="l" rtl="0">
              <a:lnSpc>
                <a:spcPct val="115000"/>
              </a:lnSpc>
              <a:spcBef>
                <a:spcPts val="0"/>
              </a:spcBef>
              <a:spcAft>
                <a:spcPts val="0"/>
              </a:spcAft>
              <a:buClr>
                <a:schemeClr val="dk1"/>
              </a:buClr>
              <a:buSzPts val="2400"/>
              <a:buFont typeface="Arial"/>
              <a:buChar char="●"/>
            </a:pPr>
            <a:r>
              <a:rPr lang="en-US" dirty="0">
                <a:solidFill>
                  <a:schemeClr val="dk1"/>
                </a:solidFill>
                <a:highlight>
                  <a:srgbClr val="FFFFFF"/>
                </a:highlight>
              </a:rPr>
              <a:t>Khi </a:t>
            </a:r>
            <a:r>
              <a:rPr lang="en-US" dirty="0" err="1">
                <a:solidFill>
                  <a:schemeClr val="dk1"/>
                </a:solidFill>
                <a:highlight>
                  <a:srgbClr val="FFFFFF"/>
                </a:highlight>
              </a:rPr>
              <a:t>các</a:t>
            </a:r>
            <a:r>
              <a:rPr lang="en-US" dirty="0">
                <a:solidFill>
                  <a:schemeClr val="dk1"/>
                </a:solidFill>
                <a:highlight>
                  <a:srgbClr val="FFFFFF"/>
                </a:highlight>
              </a:rPr>
              <a:t> </a:t>
            </a:r>
            <a:r>
              <a:rPr lang="en-US" dirty="0" err="1">
                <a:solidFill>
                  <a:schemeClr val="dk1"/>
                </a:solidFill>
                <a:highlight>
                  <a:srgbClr val="FFFFFF"/>
                </a:highlight>
              </a:rPr>
              <a:t>kênh</a:t>
            </a:r>
            <a:r>
              <a:rPr lang="en-US" dirty="0">
                <a:solidFill>
                  <a:schemeClr val="dk1"/>
                </a:solidFill>
                <a:highlight>
                  <a:srgbClr val="FFFFFF"/>
                </a:highlight>
              </a:rPr>
              <a:t> </a:t>
            </a:r>
            <a:r>
              <a:rPr lang="en-US" dirty="0" err="1">
                <a:solidFill>
                  <a:schemeClr val="dk1"/>
                </a:solidFill>
                <a:highlight>
                  <a:srgbClr val="FFFFFF"/>
                </a:highlight>
              </a:rPr>
              <a:t>phân</a:t>
            </a:r>
            <a:r>
              <a:rPr lang="en-US" dirty="0">
                <a:solidFill>
                  <a:schemeClr val="dk1"/>
                </a:solidFill>
                <a:highlight>
                  <a:srgbClr val="FFFFFF"/>
                </a:highlight>
              </a:rPr>
              <a:t> </a:t>
            </a:r>
            <a:r>
              <a:rPr lang="en-US" dirty="0" err="1">
                <a:solidFill>
                  <a:schemeClr val="dk1"/>
                </a:solidFill>
                <a:highlight>
                  <a:srgbClr val="FFFFFF"/>
                </a:highlight>
              </a:rPr>
              <a:t>phối</a:t>
            </a:r>
            <a:r>
              <a:rPr lang="en-US" dirty="0">
                <a:solidFill>
                  <a:schemeClr val="dk1"/>
                </a:solidFill>
                <a:highlight>
                  <a:srgbClr val="FFFFFF"/>
                </a:highlight>
              </a:rPr>
              <a:t> </a:t>
            </a:r>
            <a:r>
              <a:rPr lang="en-US" dirty="0" err="1">
                <a:solidFill>
                  <a:schemeClr val="dk1"/>
                </a:solidFill>
                <a:highlight>
                  <a:srgbClr val="FFFFFF"/>
                </a:highlight>
              </a:rPr>
              <a:t>mới</a:t>
            </a:r>
            <a:r>
              <a:rPr lang="en-US" dirty="0">
                <a:solidFill>
                  <a:schemeClr val="dk1"/>
                </a:solidFill>
                <a:highlight>
                  <a:srgbClr val="FFFFFF"/>
                </a:highlight>
              </a:rPr>
              <a:t> </a:t>
            </a:r>
            <a:r>
              <a:rPr lang="en-US" dirty="0" err="1">
                <a:solidFill>
                  <a:schemeClr val="dk1"/>
                </a:solidFill>
                <a:highlight>
                  <a:srgbClr val="FFFFFF"/>
                </a:highlight>
              </a:rPr>
              <a:t>đáng</a:t>
            </a:r>
            <a:r>
              <a:rPr lang="en-US" dirty="0">
                <a:solidFill>
                  <a:schemeClr val="dk1"/>
                </a:solidFill>
                <a:highlight>
                  <a:srgbClr val="FFFFFF"/>
                </a:highlight>
              </a:rPr>
              <a:t> tin </a:t>
            </a:r>
            <a:r>
              <a:rPr lang="en-US" dirty="0" err="1">
                <a:solidFill>
                  <a:schemeClr val="dk1"/>
                </a:solidFill>
                <a:highlight>
                  <a:srgbClr val="FFFFFF"/>
                </a:highlight>
              </a:rPr>
              <a:t>cậy</a:t>
            </a:r>
            <a:r>
              <a:rPr lang="en-US" dirty="0">
                <a:solidFill>
                  <a:schemeClr val="dk1"/>
                </a:solidFill>
                <a:highlight>
                  <a:srgbClr val="FFFFFF"/>
                </a:highlight>
              </a:rPr>
              <a:t>, </a:t>
            </a:r>
            <a:r>
              <a:rPr lang="en-US" dirty="0" err="1">
                <a:solidFill>
                  <a:schemeClr val="dk1"/>
                </a:solidFill>
                <a:highlight>
                  <a:srgbClr val="FFFFFF"/>
                </a:highlight>
              </a:rPr>
              <a:t>có</a:t>
            </a:r>
            <a:r>
              <a:rPr lang="en-US" dirty="0">
                <a:solidFill>
                  <a:schemeClr val="dk1"/>
                </a:solidFill>
                <a:highlight>
                  <a:srgbClr val="FFFFFF"/>
                </a:highlight>
              </a:rPr>
              <a:t> </a:t>
            </a:r>
            <a:r>
              <a:rPr lang="en-US" dirty="0" err="1">
                <a:solidFill>
                  <a:schemeClr val="dk1"/>
                </a:solidFill>
                <a:highlight>
                  <a:srgbClr val="FFFFFF"/>
                </a:highlight>
              </a:rPr>
              <a:t>chất</a:t>
            </a:r>
            <a:r>
              <a:rPr lang="en-US" dirty="0">
                <a:solidFill>
                  <a:schemeClr val="dk1"/>
                </a:solidFill>
                <a:highlight>
                  <a:srgbClr val="FFFFFF"/>
                </a:highlight>
              </a:rPr>
              <a:t> </a:t>
            </a:r>
            <a:r>
              <a:rPr lang="en-US" dirty="0" err="1">
                <a:solidFill>
                  <a:schemeClr val="dk1"/>
                </a:solidFill>
                <a:highlight>
                  <a:srgbClr val="FFFFFF"/>
                </a:highlight>
              </a:rPr>
              <a:t>lượng</a:t>
            </a:r>
            <a:r>
              <a:rPr lang="en-US" dirty="0">
                <a:solidFill>
                  <a:schemeClr val="dk1"/>
                </a:solidFill>
                <a:highlight>
                  <a:srgbClr val="FFFFFF"/>
                </a:highlight>
              </a:rPr>
              <a:t>.</a:t>
            </a:r>
            <a:endParaRPr dirty="0">
              <a:solidFill>
                <a:schemeClr val="dk1"/>
              </a:solidFill>
              <a:highlight>
                <a:srgbClr val="FFFFFF"/>
              </a:highlight>
            </a:endParaRPr>
          </a:p>
          <a:p>
            <a:pPr marL="711200" lvl="0" indent="-381000" algn="l" rtl="0">
              <a:lnSpc>
                <a:spcPct val="115000"/>
              </a:lnSpc>
              <a:spcBef>
                <a:spcPts val="0"/>
              </a:spcBef>
              <a:spcAft>
                <a:spcPts val="0"/>
              </a:spcAft>
              <a:buClr>
                <a:schemeClr val="dk1"/>
              </a:buClr>
              <a:buSzPts val="2400"/>
              <a:buFont typeface="Arial"/>
              <a:buChar char="●"/>
            </a:pPr>
            <a:r>
              <a:rPr lang="en-US" dirty="0">
                <a:solidFill>
                  <a:schemeClr val="dk1"/>
                </a:solidFill>
                <a:highlight>
                  <a:srgbClr val="FFFFFF"/>
                </a:highlight>
              </a:rPr>
              <a:t>Khi </a:t>
            </a:r>
            <a:r>
              <a:rPr lang="en-US" dirty="0" err="1">
                <a:solidFill>
                  <a:schemeClr val="dk1"/>
                </a:solidFill>
                <a:highlight>
                  <a:srgbClr val="FFFFFF"/>
                </a:highlight>
              </a:rPr>
              <a:t>vẫn</a:t>
            </a:r>
            <a:r>
              <a:rPr lang="en-US" dirty="0">
                <a:solidFill>
                  <a:schemeClr val="dk1"/>
                </a:solidFill>
                <a:highlight>
                  <a:srgbClr val="FFFFFF"/>
                </a:highlight>
              </a:rPr>
              <a:t> </a:t>
            </a:r>
            <a:r>
              <a:rPr lang="en-US" dirty="0" err="1">
                <a:solidFill>
                  <a:schemeClr val="dk1"/>
                </a:solidFill>
                <a:highlight>
                  <a:srgbClr val="FFFFFF"/>
                </a:highlight>
              </a:rPr>
              <a:t>còn</a:t>
            </a:r>
            <a:r>
              <a:rPr lang="en-US" dirty="0">
                <a:solidFill>
                  <a:schemeClr val="dk1"/>
                </a:solidFill>
                <a:highlight>
                  <a:srgbClr val="FFFFFF"/>
                </a:highlight>
              </a:rPr>
              <a:t> </a:t>
            </a:r>
            <a:r>
              <a:rPr lang="en-US" dirty="0" err="1">
                <a:solidFill>
                  <a:schemeClr val="dk1"/>
                </a:solidFill>
                <a:highlight>
                  <a:srgbClr val="FFFFFF"/>
                </a:highlight>
              </a:rPr>
              <a:t>các</a:t>
            </a:r>
            <a:r>
              <a:rPr lang="en-US" dirty="0">
                <a:solidFill>
                  <a:schemeClr val="dk1"/>
                </a:solidFill>
                <a:highlight>
                  <a:srgbClr val="FFFFFF"/>
                </a:highlight>
              </a:rPr>
              <a:t> </a:t>
            </a:r>
            <a:r>
              <a:rPr lang="en-US" dirty="0" err="1">
                <a:solidFill>
                  <a:schemeClr val="dk1"/>
                </a:solidFill>
                <a:highlight>
                  <a:srgbClr val="FFFFFF"/>
                </a:highlight>
              </a:rPr>
              <a:t>thị</a:t>
            </a:r>
            <a:r>
              <a:rPr lang="en-US" dirty="0">
                <a:solidFill>
                  <a:schemeClr val="dk1"/>
                </a:solidFill>
                <a:highlight>
                  <a:srgbClr val="FFFFFF"/>
                </a:highlight>
              </a:rPr>
              <a:t> </a:t>
            </a:r>
            <a:r>
              <a:rPr lang="en-US" dirty="0" err="1">
                <a:solidFill>
                  <a:schemeClr val="dk1"/>
                </a:solidFill>
                <a:highlight>
                  <a:srgbClr val="FFFFFF"/>
                </a:highlight>
              </a:rPr>
              <a:t>trường</a:t>
            </a:r>
            <a:r>
              <a:rPr lang="en-US" dirty="0">
                <a:solidFill>
                  <a:schemeClr val="dk1"/>
                </a:solidFill>
                <a:highlight>
                  <a:srgbClr val="FFFFFF"/>
                </a:highlight>
              </a:rPr>
              <a:t> </a:t>
            </a:r>
            <a:r>
              <a:rPr lang="en-US" dirty="0" err="1">
                <a:solidFill>
                  <a:schemeClr val="dk1"/>
                </a:solidFill>
                <a:highlight>
                  <a:srgbClr val="FFFFFF"/>
                </a:highlight>
              </a:rPr>
              <a:t>mới</a:t>
            </a:r>
            <a:r>
              <a:rPr lang="en-US" dirty="0">
                <a:solidFill>
                  <a:schemeClr val="dk1"/>
                </a:solidFill>
                <a:highlight>
                  <a:srgbClr val="FFFFFF"/>
                </a:highlight>
              </a:rPr>
              <a:t> </a:t>
            </a:r>
            <a:r>
              <a:rPr lang="en-US" dirty="0" err="1">
                <a:solidFill>
                  <a:schemeClr val="dk1"/>
                </a:solidFill>
                <a:highlight>
                  <a:srgbClr val="FFFFFF"/>
                </a:highlight>
              </a:rPr>
              <a:t>chưa</a:t>
            </a:r>
            <a:r>
              <a:rPr lang="en-US" dirty="0">
                <a:solidFill>
                  <a:schemeClr val="dk1"/>
                </a:solidFill>
                <a:highlight>
                  <a:srgbClr val="FFFFFF"/>
                </a:highlight>
              </a:rPr>
              <a:t> </a:t>
            </a:r>
            <a:r>
              <a:rPr lang="en-US" dirty="0" err="1">
                <a:solidFill>
                  <a:schemeClr val="dk1"/>
                </a:solidFill>
                <a:highlight>
                  <a:srgbClr val="FFFFFF"/>
                </a:highlight>
              </a:rPr>
              <a:t>bão</a:t>
            </a:r>
            <a:r>
              <a:rPr lang="en-US" dirty="0">
                <a:solidFill>
                  <a:schemeClr val="dk1"/>
                </a:solidFill>
                <a:highlight>
                  <a:srgbClr val="FFFFFF"/>
                </a:highlight>
              </a:rPr>
              <a:t> </a:t>
            </a:r>
            <a:r>
              <a:rPr lang="en-US" dirty="0" err="1">
                <a:solidFill>
                  <a:schemeClr val="dk1"/>
                </a:solidFill>
                <a:highlight>
                  <a:srgbClr val="FFFFFF"/>
                </a:highlight>
              </a:rPr>
              <a:t>hoà</a:t>
            </a:r>
            <a:r>
              <a:rPr lang="en-US" dirty="0">
                <a:solidFill>
                  <a:schemeClr val="dk1"/>
                </a:solidFill>
                <a:highlight>
                  <a:srgbClr val="FFFFFF"/>
                </a:highlight>
              </a:rPr>
              <a:t>.</a:t>
            </a:r>
            <a:endParaRPr dirty="0">
              <a:solidFill>
                <a:schemeClr val="dk1"/>
              </a:solidFill>
              <a:highlight>
                <a:srgbClr val="FFFFFF"/>
              </a:highlight>
            </a:endParaRPr>
          </a:p>
          <a:p>
            <a:pPr marL="711200" lvl="0" indent="-381000" algn="l" rtl="0">
              <a:lnSpc>
                <a:spcPct val="115000"/>
              </a:lnSpc>
              <a:spcBef>
                <a:spcPts val="0"/>
              </a:spcBef>
              <a:spcAft>
                <a:spcPts val="0"/>
              </a:spcAft>
              <a:buClr>
                <a:schemeClr val="dk1"/>
              </a:buClr>
              <a:buSzPts val="2400"/>
              <a:buFont typeface="Arial"/>
              <a:buChar char="●"/>
            </a:pPr>
            <a:r>
              <a:rPr lang="en-US" dirty="0">
                <a:solidFill>
                  <a:schemeClr val="dk1"/>
                </a:solidFill>
                <a:highlight>
                  <a:srgbClr val="FFFFFF"/>
                </a:highlight>
              </a:rPr>
              <a:t>Khi </a:t>
            </a:r>
            <a:r>
              <a:rPr lang="en-US" dirty="0" err="1">
                <a:solidFill>
                  <a:schemeClr val="dk1"/>
                </a:solidFill>
                <a:highlight>
                  <a:srgbClr val="FFFFFF"/>
                </a:highlight>
              </a:rPr>
              <a:t>doanh</a:t>
            </a:r>
            <a:r>
              <a:rPr lang="en-US" dirty="0">
                <a:solidFill>
                  <a:schemeClr val="dk1"/>
                </a:solidFill>
                <a:highlight>
                  <a:srgbClr val="FFFFFF"/>
                </a:highlight>
              </a:rPr>
              <a:t> </a:t>
            </a:r>
            <a:r>
              <a:rPr lang="en-US" dirty="0" err="1">
                <a:solidFill>
                  <a:schemeClr val="dk1"/>
                </a:solidFill>
                <a:highlight>
                  <a:srgbClr val="FFFFFF"/>
                </a:highlight>
              </a:rPr>
              <a:t>nghiệp</a:t>
            </a:r>
            <a:r>
              <a:rPr lang="en-US" dirty="0">
                <a:solidFill>
                  <a:schemeClr val="dk1"/>
                </a:solidFill>
                <a:highlight>
                  <a:srgbClr val="FFFFFF"/>
                </a:highlight>
              </a:rPr>
              <a:t> </a:t>
            </a:r>
            <a:r>
              <a:rPr lang="en-US" dirty="0" err="1">
                <a:solidFill>
                  <a:schemeClr val="dk1"/>
                </a:solidFill>
                <a:highlight>
                  <a:srgbClr val="FFFFFF"/>
                </a:highlight>
              </a:rPr>
              <a:t>có</a:t>
            </a:r>
            <a:r>
              <a:rPr lang="en-US" dirty="0">
                <a:solidFill>
                  <a:schemeClr val="dk1"/>
                </a:solidFill>
                <a:highlight>
                  <a:srgbClr val="FFFFFF"/>
                </a:highlight>
              </a:rPr>
              <a:t> </a:t>
            </a:r>
            <a:r>
              <a:rPr lang="en-US" dirty="0" err="1">
                <a:solidFill>
                  <a:schemeClr val="dk1"/>
                </a:solidFill>
                <a:highlight>
                  <a:srgbClr val="FFFFFF"/>
                </a:highlight>
              </a:rPr>
              <a:t>sẵn</a:t>
            </a:r>
            <a:r>
              <a:rPr lang="en-US" dirty="0">
                <a:solidFill>
                  <a:schemeClr val="dk1"/>
                </a:solidFill>
                <a:highlight>
                  <a:srgbClr val="FFFFFF"/>
                </a:highlight>
              </a:rPr>
              <a:t> </a:t>
            </a:r>
            <a:r>
              <a:rPr lang="en-US" dirty="0" err="1">
                <a:solidFill>
                  <a:schemeClr val="dk1"/>
                </a:solidFill>
                <a:highlight>
                  <a:srgbClr val="FFFFFF"/>
                </a:highlight>
              </a:rPr>
              <a:t>điều</a:t>
            </a:r>
            <a:r>
              <a:rPr lang="en-US" dirty="0">
                <a:solidFill>
                  <a:schemeClr val="dk1"/>
                </a:solidFill>
                <a:highlight>
                  <a:srgbClr val="FFFFFF"/>
                </a:highlight>
              </a:rPr>
              <a:t> </a:t>
            </a:r>
            <a:r>
              <a:rPr lang="en-US" dirty="0" err="1">
                <a:solidFill>
                  <a:schemeClr val="dk1"/>
                </a:solidFill>
                <a:highlight>
                  <a:srgbClr val="FFFFFF"/>
                </a:highlight>
              </a:rPr>
              <a:t>kiện</a:t>
            </a:r>
            <a:r>
              <a:rPr lang="en-US" dirty="0">
                <a:solidFill>
                  <a:schemeClr val="dk1"/>
                </a:solidFill>
                <a:highlight>
                  <a:srgbClr val="FFFFFF"/>
                </a:highlight>
              </a:rPr>
              <a:t> </a:t>
            </a:r>
            <a:r>
              <a:rPr lang="en-US" dirty="0" err="1">
                <a:solidFill>
                  <a:schemeClr val="dk1"/>
                </a:solidFill>
                <a:highlight>
                  <a:srgbClr val="FFFFFF"/>
                </a:highlight>
              </a:rPr>
              <a:t>mở</a:t>
            </a:r>
            <a:r>
              <a:rPr lang="en-US" dirty="0">
                <a:solidFill>
                  <a:schemeClr val="dk1"/>
                </a:solidFill>
                <a:highlight>
                  <a:srgbClr val="FFFFFF"/>
                </a:highlight>
              </a:rPr>
              <a:t> </a:t>
            </a:r>
            <a:r>
              <a:rPr lang="en-US" dirty="0" err="1">
                <a:solidFill>
                  <a:schemeClr val="dk1"/>
                </a:solidFill>
                <a:highlight>
                  <a:srgbClr val="FFFFFF"/>
                </a:highlight>
              </a:rPr>
              <a:t>rộng</a:t>
            </a:r>
            <a:r>
              <a:rPr lang="en-US" dirty="0">
                <a:solidFill>
                  <a:schemeClr val="dk1"/>
                </a:solidFill>
                <a:highlight>
                  <a:srgbClr val="FFFFFF"/>
                </a:highlight>
              </a:rPr>
              <a:t> </a:t>
            </a:r>
            <a:r>
              <a:rPr lang="en-US" dirty="0" err="1">
                <a:solidFill>
                  <a:schemeClr val="dk1"/>
                </a:solidFill>
                <a:highlight>
                  <a:srgbClr val="FFFFFF"/>
                </a:highlight>
              </a:rPr>
              <a:t>sản</a:t>
            </a:r>
            <a:r>
              <a:rPr lang="en-US" dirty="0">
                <a:solidFill>
                  <a:schemeClr val="dk1"/>
                </a:solidFill>
                <a:highlight>
                  <a:srgbClr val="FFFFFF"/>
                </a:highlight>
              </a:rPr>
              <a:t> </a:t>
            </a:r>
            <a:r>
              <a:rPr lang="en-US" dirty="0" err="1">
                <a:solidFill>
                  <a:schemeClr val="dk1"/>
                </a:solidFill>
                <a:highlight>
                  <a:srgbClr val="FFFFFF"/>
                </a:highlight>
              </a:rPr>
              <a:t>xuất</a:t>
            </a:r>
            <a:r>
              <a:rPr lang="en-US" dirty="0">
                <a:solidFill>
                  <a:schemeClr val="dk1"/>
                </a:solidFill>
                <a:highlight>
                  <a:srgbClr val="FFFFFF"/>
                </a:highlight>
              </a:rPr>
              <a:t> </a:t>
            </a:r>
            <a:r>
              <a:rPr lang="en-US" dirty="0" err="1">
                <a:solidFill>
                  <a:schemeClr val="dk1"/>
                </a:solidFill>
                <a:highlight>
                  <a:srgbClr val="FFFFFF"/>
                </a:highlight>
              </a:rPr>
              <a:t>kinh</a:t>
            </a:r>
            <a:r>
              <a:rPr lang="en-US" dirty="0">
                <a:solidFill>
                  <a:schemeClr val="dk1"/>
                </a:solidFill>
                <a:highlight>
                  <a:srgbClr val="FFFFFF"/>
                </a:highlight>
              </a:rPr>
              <a:t> </a:t>
            </a:r>
            <a:r>
              <a:rPr lang="en-US" dirty="0" err="1">
                <a:solidFill>
                  <a:schemeClr val="dk1"/>
                </a:solidFill>
                <a:highlight>
                  <a:srgbClr val="FFFFFF"/>
                </a:highlight>
              </a:rPr>
              <a:t>doanh</a:t>
            </a:r>
            <a:r>
              <a:rPr lang="en-US" dirty="0">
                <a:solidFill>
                  <a:schemeClr val="dk1"/>
                </a:solidFill>
                <a:highlight>
                  <a:srgbClr val="FFFFFF"/>
                </a:highlight>
              </a:rPr>
              <a:t>.</a:t>
            </a:r>
            <a:endParaRPr dirty="0">
              <a:solidFill>
                <a:schemeClr val="dk1"/>
              </a:solidFill>
              <a:highlight>
                <a:srgbClr val="FFFFFF"/>
              </a:highlight>
            </a:endParaRPr>
          </a:p>
          <a:p>
            <a:pPr marL="0" lvl="0" indent="0" algn="l" rtl="0">
              <a:spcBef>
                <a:spcPts val="1000"/>
              </a:spcBef>
              <a:spcAft>
                <a:spcPts val="0"/>
              </a:spcAft>
              <a:buNone/>
            </a:pPr>
            <a:endParaRPr dirty="0"/>
          </a:p>
        </p:txBody>
      </p:sp>
      <p:pic>
        <p:nvPicPr>
          <p:cNvPr id="3" name="Picture 2" descr="Diagram&#10;&#10;Description automatically generated">
            <a:extLst>
              <a:ext uri="{FF2B5EF4-FFF2-40B4-BE49-F238E27FC236}">
                <a16:creationId xmlns:a16="http://schemas.microsoft.com/office/drawing/2014/main" id="{8508B7DE-BF06-CB9A-91B0-C79354E9433D}"/>
              </a:ext>
            </a:extLst>
          </p:cNvPr>
          <p:cNvPicPr>
            <a:picLocks noChangeAspect="1"/>
          </p:cNvPicPr>
          <p:nvPr/>
        </p:nvPicPr>
        <p:blipFill>
          <a:blip r:embed="rId3"/>
          <a:stretch>
            <a:fillRect/>
          </a:stretch>
        </p:blipFill>
        <p:spPr>
          <a:xfrm>
            <a:off x="6888480" y="1637709"/>
            <a:ext cx="4786078" cy="319227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15a50a1ef87_0_43"/>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dirty="0" err="1">
                <a:solidFill>
                  <a:srgbClr val="252525"/>
                </a:solidFill>
              </a:rPr>
              <a:t>Chiến</a:t>
            </a:r>
            <a:r>
              <a:rPr lang="en-US" sz="3600" b="1" dirty="0">
                <a:solidFill>
                  <a:srgbClr val="252525"/>
                </a:solidFill>
              </a:rPr>
              <a:t> </a:t>
            </a:r>
            <a:r>
              <a:rPr lang="en-US" sz="3600" b="1" dirty="0" err="1">
                <a:solidFill>
                  <a:srgbClr val="252525"/>
                </a:solidFill>
              </a:rPr>
              <a:t>lược</a:t>
            </a:r>
            <a:r>
              <a:rPr lang="en-US" sz="3600" b="1" dirty="0">
                <a:solidFill>
                  <a:srgbClr val="252525"/>
                </a:solidFill>
              </a:rPr>
              <a:t> </a:t>
            </a:r>
            <a:r>
              <a:rPr lang="en-US" sz="3600" b="1" dirty="0" err="1">
                <a:solidFill>
                  <a:srgbClr val="252525"/>
                </a:solidFill>
              </a:rPr>
              <a:t>phát</a:t>
            </a:r>
            <a:r>
              <a:rPr lang="en-US" sz="3600" b="1" dirty="0">
                <a:solidFill>
                  <a:srgbClr val="252525"/>
                </a:solidFill>
              </a:rPr>
              <a:t> </a:t>
            </a:r>
            <a:r>
              <a:rPr lang="en-US" sz="3600" b="1" dirty="0" err="1">
                <a:solidFill>
                  <a:srgbClr val="252525"/>
                </a:solidFill>
              </a:rPr>
              <a:t>triển</a:t>
            </a:r>
            <a:r>
              <a:rPr lang="en-US" sz="3600" b="1" dirty="0">
                <a:solidFill>
                  <a:srgbClr val="252525"/>
                </a:solidFill>
              </a:rPr>
              <a:t> </a:t>
            </a:r>
            <a:r>
              <a:rPr lang="en-US" sz="3600" b="1" dirty="0" err="1">
                <a:solidFill>
                  <a:srgbClr val="252525"/>
                </a:solidFill>
              </a:rPr>
              <a:t>sản</a:t>
            </a:r>
            <a:r>
              <a:rPr lang="en-US" sz="3600" b="1" dirty="0">
                <a:solidFill>
                  <a:srgbClr val="252525"/>
                </a:solidFill>
              </a:rPr>
              <a:t> </a:t>
            </a:r>
            <a:r>
              <a:rPr lang="en-US" sz="3600" b="1" dirty="0" err="1">
                <a:solidFill>
                  <a:srgbClr val="252525"/>
                </a:solidFill>
              </a:rPr>
              <a:t>phẩm</a:t>
            </a:r>
            <a:endParaRPr sz="3600" dirty="0"/>
          </a:p>
        </p:txBody>
      </p:sp>
      <p:sp>
        <p:nvSpPr>
          <p:cNvPr id="774" name="Google Shape;774;g15a50a1ef87_0_43"/>
          <p:cNvSpPr txBox="1">
            <a:spLocks noGrp="1"/>
          </p:cNvSpPr>
          <p:nvPr>
            <p:ph type="subTitle" idx="1"/>
          </p:nvPr>
        </p:nvSpPr>
        <p:spPr>
          <a:xfrm>
            <a:off x="610728" y="1526972"/>
            <a:ext cx="10495800" cy="23067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vi-VN" i="1" dirty="0">
                <a:solidFill>
                  <a:srgbClr val="333333"/>
                </a:solidFill>
                <a:highlight>
                  <a:srgbClr val="FFFFFF"/>
                </a:highlight>
              </a:rPr>
              <a:t>Chiến lược này được áp dụng khi:</a:t>
            </a:r>
          </a:p>
          <a:p>
            <a:pPr marL="457200" lvl="0" indent="-342900" algn="just" rtl="0">
              <a:lnSpc>
                <a:spcPct val="115000"/>
              </a:lnSpc>
              <a:spcBef>
                <a:spcPts val="1000"/>
              </a:spcBef>
              <a:spcAft>
                <a:spcPts val="0"/>
              </a:spcAft>
              <a:buClr>
                <a:srgbClr val="333333"/>
              </a:buClr>
              <a:buSzPts val="1800"/>
              <a:buChar char="●"/>
            </a:pPr>
            <a:r>
              <a:rPr lang="vi-VN" dirty="0">
                <a:solidFill>
                  <a:srgbClr val="333333"/>
                </a:solidFill>
                <a:highlight>
                  <a:srgbClr val="FFFFFF"/>
                </a:highlight>
              </a:rPr>
              <a:t> Khi </a:t>
            </a:r>
            <a:r>
              <a:rPr lang="en-US" dirty="0" err="1">
                <a:solidFill>
                  <a:srgbClr val="333333"/>
                </a:solidFill>
                <a:highlight>
                  <a:srgbClr val="FFFFFF"/>
                </a:highlight>
              </a:rPr>
              <a:t>đã</a:t>
            </a:r>
            <a:r>
              <a:rPr lang="en-US" dirty="0">
                <a:solidFill>
                  <a:srgbClr val="333333"/>
                </a:solidFill>
                <a:highlight>
                  <a:srgbClr val="FFFFFF"/>
                </a:highlight>
              </a:rPr>
              <a:t> </a:t>
            </a:r>
            <a:r>
              <a:rPr lang="vi-VN" dirty="0">
                <a:solidFill>
                  <a:srgbClr val="333333"/>
                </a:solidFill>
                <a:highlight>
                  <a:srgbClr val="FFFFFF"/>
                </a:highlight>
              </a:rPr>
              <a:t>có những sản phẩm thành công đang ở trong giai đoạn chín muồi của vòng đời sản phẩm.</a:t>
            </a:r>
          </a:p>
          <a:p>
            <a:pPr marL="457200" lvl="0" indent="-342900" algn="just" rtl="0">
              <a:lnSpc>
                <a:spcPct val="115000"/>
              </a:lnSpc>
              <a:spcBef>
                <a:spcPts val="0"/>
              </a:spcBef>
              <a:spcAft>
                <a:spcPts val="0"/>
              </a:spcAft>
              <a:buClr>
                <a:srgbClr val="333333"/>
              </a:buClr>
              <a:buSzPts val="1800"/>
              <a:buChar char="●"/>
            </a:pPr>
            <a:r>
              <a:rPr lang="en-US" dirty="0">
                <a:solidFill>
                  <a:srgbClr val="333333"/>
                </a:solidFill>
                <a:highlight>
                  <a:srgbClr val="FFFFFF"/>
                </a:highlight>
              </a:rPr>
              <a:t> Khi </a:t>
            </a:r>
            <a:r>
              <a:rPr lang="en-US" dirty="0" err="1">
                <a:solidFill>
                  <a:srgbClr val="333333"/>
                </a:solidFill>
                <a:highlight>
                  <a:srgbClr val="FFFFFF"/>
                </a:highlight>
              </a:rPr>
              <a:t>cạnh</a:t>
            </a:r>
            <a:r>
              <a:rPr lang="en-US" dirty="0">
                <a:solidFill>
                  <a:srgbClr val="333333"/>
                </a:solidFill>
                <a:highlight>
                  <a:srgbClr val="FFFFFF"/>
                </a:highlight>
              </a:rPr>
              <a:t> </a:t>
            </a:r>
            <a:r>
              <a:rPr lang="en-US" dirty="0" err="1">
                <a:solidFill>
                  <a:srgbClr val="333333"/>
                </a:solidFill>
                <a:highlight>
                  <a:srgbClr val="FFFFFF"/>
                </a:highlight>
              </a:rPr>
              <a:t>tranh</a:t>
            </a:r>
            <a:r>
              <a:rPr lang="en-US" dirty="0">
                <a:solidFill>
                  <a:srgbClr val="333333"/>
                </a:solidFill>
                <a:highlight>
                  <a:srgbClr val="FFFFFF"/>
                </a:highlight>
              </a:rPr>
              <a:t> </a:t>
            </a:r>
            <a:r>
              <a:rPr lang="en-US" dirty="0" err="1">
                <a:solidFill>
                  <a:srgbClr val="333333"/>
                </a:solidFill>
                <a:highlight>
                  <a:srgbClr val="FFFFFF"/>
                </a:highlight>
              </a:rPr>
              <a:t>trong</a:t>
            </a:r>
            <a:r>
              <a:rPr lang="en-US" dirty="0">
                <a:solidFill>
                  <a:srgbClr val="333333"/>
                </a:solidFill>
                <a:highlight>
                  <a:srgbClr val="FFFFFF"/>
                </a:highlight>
              </a:rPr>
              <a:t> 1 </a:t>
            </a:r>
            <a:r>
              <a:rPr lang="en-US" dirty="0" err="1">
                <a:solidFill>
                  <a:srgbClr val="333333"/>
                </a:solidFill>
                <a:highlight>
                  <a:srgbClr val="FFFFFF"/>
                </a:highlight>
              </a:rPr>
              <a:t>ngành</a:t>
            </a:r>
            <a:r>
              <a:rPr lang="en-US" dirty="0">
                <a:solidFill>
                  <a:srgbClr val="333333"/>
                </a:solidFill>
                <a:highlight>
                  <a:srgbClr val="FFFFFF"/>
                </a:highlight>
              </a:rPr>
              <a:t> </a:t>
            </a:r>
            <a:r>
              <a:rPr lang="en-US" dirty="0" err="1">
                <a:solidFill>
                  <a:srgbClr val="333333"/>
                </a:solidFill>
                <a:highlight>
                  <a:srgbClr val="FFFFFF"/>
                </a:highlight>
              </a:rPr>
              <a:t>có</a:t>
            </a:r>
            <a:r>
              <a:rPr lang="en-US" dirty="0">
                <a:solidFill>
                  <a:srgbClr val="333333"/>
                </a:solidFill>
                <a:highlight>
                  <a:srgbClr val="FFFFFF"/>
                </a:highlight>
              </a:rPr>
              <a:t> </a:t>
            </a:r>
            <a:r>
              <a:rPr lang="en-US" dirty="0" err="1">
                <a:solidFill>
                  <a:srgbClr val="333333"/>
                </a:solidFill>
                <a:highlight>
                  <a:srgbClr val="FFFFFF"/>
                </a:highlight>
              </a:rPr>
              <a:t>đặc</a:t>
            </a:r>
            <a:r>
              <a:rPr lang="en-US" dirty="0">
                <a:solidFill>
                  <a:srgbClr val="333333"/>
                </a:solidFill>
                <a:highlight>
                  <a:srgbClr val="FFFFFF"/>
                </a:highlight>
              </a:rPr>
              <a:t> </a:t>
            </a:r>
            <a:r>
              <a:rPr lang="en-US" dirty="0" err="1">
                <a:solidFill>
                  <a:srgbClr val="333333"/>
                </a:solidFill>
                <a:highlight>
                  <a:srgbClr val="FFFFFF"/>
                </a:highlight>
              </a:rPr>
              <a:t>điểm</a:t>
            </a:r>
            <a:r>
              <a:rPr lang="en-US" dirty="0">
                <a:solidFill>
                  <a:srgbClr val="333333"/>
                </a:solidFill>
                <a:highlight>
                  <a:srgbClr val="FFFFFF"/>
                </a:highlight>
              </a:rPr>
              <a:t> </a:t>
            </a:r>
            <a:r>
              <a:rPr lang="en-US" dirty="0" err="1">
                <a:solidFill>
                  <a:srgbClr val="333333"/>
                </a:solidFill>
                <a:highlight>
                  <a:srgbClr val="FFFFFF"/>
                </a:highlight>
              </a:rPr>
              <a:t>là</a:t>
            </a:r>
            <a:r>
              <a:rPr lang="en-US" dirty="0">
                <a:solidFill>
                  <a:srgbClr val="333333"/>
                </a:solidFill>
                <a:highlight>
                  <a:srgbClr val="FFFFFF"/>
                </a:highlight>
              </a:rPr>
              <a:t> </a:t>
            </a:r>
            <a:r>
              <a:rPr lang="en-US" dirty="0" err="1">
                <a:solidFill>
                  <a:srgbClr val="333333"/>
                </a:solidFill>
                <a:highlight>
                  <a:srgbClr val="FFFFFF"/>
                </a:highlight>
              </a:rPr>
              <a:t>có</a:t>
            </a:r>
            <a:r>
              <a:rPr lang="en-US" dirty="0">
                <a:solidFill>
                  <a:srgbClr val="333333"/>
                </a:solidFill>
                <a:highlight>
                  <a:srgbClr val="FFFFFF"/>
                </a:highlight>
              </a:rPr>
              <a:t> </a:t>
            </a:r>
            <a:r>
              <a:rPr lang="en-US" dirty="0" err="1">
                <a:solidFill>
                  <a:srgbClr val="333333"/>
                </a:solidFill>
                <a:highlight>
                  <a:srgbClr val="FFFFFF"/>
                </a:highlight>
              </a:rPr>
              <a:t>những</a:t>
            </a:r>
            <a:r>
              <a:rPr lang="en-US" dirty="0">
                <a:solidFill>
                  <a:srgbClr val="333333"/>
                </a:solidFill>
                <a:highlight>
                  <a:srgbClr val="FFFFFF"/>
                </a:highlight>
              </a:rPr>
              <a:t> </a:t>
            </a:r>
            <a:r>
              <a:rPr lang="en-US" dirty="0" err="1">
                <a:solidFill>
                  <a:srgbClr val="333333"/>
                </a:solidFill>
                <a:highlight>
                  <a:srgbClr val="FFFFFF"/>
                </a:highlight>
              </a:rPr>
              <a:t>phát</a:t>
            </a:r>
            <a:r>
              <a:rPr lang="en-US" dirty="0">
                <a:solidFill>
                  <a:srgbClr val="333333"/>
                </a:solidFill>
                <a:highlight>
                  <a:srgbClr val="FFFFFF"/>
                </a:highlight>
              </a:rPr>
              <a:t> </a:t>
            </a:r>
            <a:r>
              <a:rPr lang="en-US" dirty="0" err="1">
                <a:solidFill>
                  <a:srgbClr val="333333"/>
                </a:solidFill>
                <a:highlight>
                  <a:srgbClr val="FFFFFF"/>
                </a:highlight>
              </a:rPr>
              <a:t>triển</a:t>
            </a:r>
            <a:r>
              <a:rPr lang="en-US" dirty="0">
                <a:solidFill>
                  <a:srgbClr val="333333"/>
                </a:solidFill>
                <a:highlight>
                  <a:srgbClr val="FFFFFF"/>
                </a:highlight>
              </a:rPr>
              <a:t> </a:t>
            </a:r>
            <a:r>
              <a:rPr lang="en-US" dirty="0" err="1">
                <a:solidFill>
                  <a:srgbClr val="333333"/>
                </a:solidFill>
                <a:highlight>
                  <a:srgbClr val="FFFFFF"/>
                </a:highlight>
              </a:rPr>
              <a:t>công</a:t>
            </a:r>
            <a:r>
              <a:rPr lang="en-US" dirty="0">
                <a:solidFill>
                  <a:srgbClr val="333333"/>
                </a:solidFill>
                <a:highlight>
                  <a:srgbClr val="FFFFFF"/>
                </a:highlight>
              </a:rPr>
              <a:t> </a:t>
            </a:r>
            <a:r>
              <a:rPr lang="en-US" dirty="0" err="1">
                <a:solidFill>
                  <a:srgbClr val="333333"/>
                </a:solidFill>
                <a:highlight>
                  <a:srgbClr val="FFFFFF"/>
                </a:highlight>
              </a:rPr>
              <a:t>nghệ</a:t>
            </a:r>
            <a:r>
              <a:rPr lang="en-US" dirty="0">
                <a:solidFill>
                  <a:srgbClr val="333333"/>
                </a:solidFill>
                <a:highlight>
                  <a:srgbClr val="FFFFFF"/>
                </a:highlight>
              </a:rPr>
              <a:t> </a:t>
            </a:r>
            <a:r>
              <a:rPr lang="en-US" dirty="0" err="1">
                <a:solidFill>
                  <a:srgbClr val="333333"/>
                </a:solidFill>
                <a:highlight>
                  <a:srgbClr val="FFFFFF"/>
                </a:highlight>
              </a:rPr>
              <a:t>nhanh</a:t>
            </a:r>
            <a:r>
              <a:rPr lang="en-US" dirty="0">
                <a:solidFill>
                  <a:srgbClr val="333333"/>
                </a:solidFill>
                <a:highlight>
                  <a:srgbClr val="FFFFFF"/>
                </a:highlight>
              </a:rPr>
              <a:t> </a:t>
            </a:r>
            <a:r>
              <a:rPr lang="en-US" dirty="0" err="1">
                <a:solidFill>
                  <a:srgbClr val="333333"/>
                </a:solidFill>
                <a:highlight>
                  <a:srgbClr val="FFFFFF"/>
                </a:highlight>
              </a:rPr>
              <a:t>chóng</a:t>
            </a:r>
            <a:r>
              <a:rPr lang="en-US" dirty="0">
                <a:solidFill>
                  <a:srgbClr val="333333"/>
                </a:solidFill>
                <a:highlight>
                  <a:srgbClr val="FFFFFF"/>
                </a:highlight>
              </a:rPr>
              <a:t>.</a:t>
            </a:r>
            <a:endParaRPr dirty="0">
              <a:solidFill>
                <a:srgbClr val="333333"/>
              </a:solidFill>
              <a:highlight>
                <a:srgbClr val="FFFFFF"/>
              </a:highlight>
            </a:endParaRPr>
          </a:p>
          <a:p>
            <a:pPr marL="457200" lvl="0" indent="-342900" algn="just" rtl="0">
              <a:lnSpc>
                <a:spcPct val="115000"/>
              </a:lnSpc>
              <a:spcBef>
                <a:spcPts val="0"/>
              </a:spcBef>
              <a:spcAft>
                <a:spcPts val="0"/>
              </a:spcAft>
              <a:buClr>
                <a:srgbClr val="333333"/>
              </a:buClr>
              <a:buSzPts val="1800"/>
              <a:buChar char="●"/>
            </a:pPr>
            <a:r>
              <a:rPr lang="en-US" dirty="0">
                <a:solidFill>
                  <a:srgbClr val="333333"/>
                </a:solidFill>
                <a:highlight>
                  <a:srgbClr val="FFFFFF"/>
                </a:highlight>
              </a:rPr>
              <a:t> Khi </a:t>
            </a:r>
            <a:r>
              <a:rPr lang="en-US" dirty="0" err="1">
                <a:solidFill>
                  <a:srgbClr val="333333"/>
                </a:solidFill>
                <a:highlight>
                  <a:srgbClr val="FFFFFF"/>
                </a:highlight>
              </a:rPr>
              <a:t>các</a:t>
            </a:r>
            <a:r>
              <a:rPr lang="en-US" dirty="0">
                <a:solidFill>
                  <a:srgbClr val="333333"/>
                </a:solidFill>
                <a:highlight>
                  <a:srgbClr val="FFFFFF"/>
                </a:highlight>
              </a:rPr>
              <a:t> </a:t>
            </a:r>
            <a:r>
              <a:rPr lang="en-US" dirty="0" err="1">
                <a:solidFill>
                  <a:srgbClr val="333333"/>
                </a:solidFill>
                <a:highlight>
                  <a:srgbClr val="FFFFFF"/>
                </a:highlight>
              </a:rPr>
              <a:t>đối</a:t>
            </a:r>
            <a:r>
              <a:rPr lang="en-US" dirty="0">
                <a:solidFill>
                  <a:srgbClr val="333333"/>
                </a:solidFill>
                <a:highlight>
                  <a:srgbClr val="FFFFFF"/>
                </a:highlight>
              </a:rPr>
              <a:t> </a:t>
            </a:r>
            <a:r>
              <a:rPr lang="en-US" dirty="0" err="1">
                <a:solidFill>
                  <a:srgbClr val="333333"/>
                </a:solidFill>
                <a:highlight>
                  <a:srgbClr val="FFFFFF"/>
                </a:highlight>
              </a:rPr>
              <a:t>thủ</a:t>
            </a:r>
            <a:r>
              <a:rPr lang="en-US" dirty="0">
                <a:solidFill>
                  <a:srgbClr val="333333"/>
                </a:solidFill>
                <a:highlight>
                  <a:srgbClr val="FFFFFF"/>
                </a:highlight>
              </a:rPr>
              <a:t> </a:t>
            </a:r>
            <a:r>
              <a:rPr lang="en-US" dirty="0" err="1">
                <a:solidFill>
                  <a:srgbClr val="333333"/>
                </a:solidFill>
                <a:highlight>
                  <a:srgbClr val="FFFFFF"/>
                </a:highlight>
              </a:rPr>
              <a:t>cạnh</a:t>
            </a:r>
            <a:r>
              <a:rPr lang="en-US" dirty="0">
                <a:solidFill>
                  <a:srgbClr val="333333"/>
                </a:solidFill>
                <a:highlight>
                  <a:srgbClr val="FFFFFF"/>
                </a:highlight>
              </a:rPr>
              <a:t> </a:t>
            </a:r>
            <a:r>
              <a:rPr lang="en-US" dirty="0" err="1">
                <a:solidFill>
                  <a:srgbClr val="333333"/>
                </a:solidFill>
                <a:highlight>
                  <a:srgbClr val="FFFFFF"/>
                </a:highlight>
              </a:rPr>
              <a:t>tranh</a:t>
            </a:r>
            <a:r>
              <a:rPr lang="en-US" dirty="0">
                <a:solidFill>
                  <a:srgbClr val="333333"/>
                </a:solidFill>
                <a:highlight>
                  <a:srgbClr val="FFFFFF"/>
                </a:highlight>
              </a:rPr>
              <a:t> </a:t>
            </a:r>
            <a:r>
              <a:rPr lang="en-US" dirty="0" err="1">
                <a:solidFill>
                  <a:srgbClr val="333333"/>
                </a:solidFill>
                <a:highlight>
                  <a:srgbClr val="FFFFFF"/>
                </a:highlight>
              </a:rPr>
              <a:t>đưa</a:t>
            </a:r>
            <a:r>
              <a:rPr lang="en-US" dirty="0">
                <a:solidFill>
                  <a:srgbClr val="333333"/>
                </a:solidFill>
                <a:highlight>
                  <a:srgbClr val="FFFFFF"/>
                </a:highlight>
              </a:rPr>
              <a:t> </a:t>
            </a:r>
            <a:r>
              <a:rPr lang="en-US" dirty="0" err="1">
                <a:solidFill>
                  <a:srgbClr val="333333"/>
                </a:solidFill>
                <a:highlight>
                  <a:srgbClr val="FFFFFF"/>
                </a:highlight>
              </a:rPr>
              <a:t>ra</a:t>
            </a:r>
            <a:r>
              <a:rPr lang="en-US" dirty="0">
                <a:solidFill>
                  <a:srgbClr val="333333"/>
                </a:solidFill>
                <a:highlight>
                  <a:srgbClr val="FFFFFF"/>
                </a:highlight>
              </a:rPr>
              <a:t> </a:t>
            </a:r>
            <a:r>
              <a:rPr lang="en-US" dirty="0" err="1">
                <a:solidFill>
                  <a:srgbClr val="333333"/>
                </a:solidFill>
                <a:highlight>
                  <a:srgbClr val="FFFFFF"/>
                </a:highlight>
              </a:rPr>
              <a:t>những</a:t>
            </a:r>
            <a:r>
              <a:rPr lang="en-US" dirty="0">
                <a:solidFill>
                  <a:srgbClr val="333333"/>
                </a:solidFill>
                <a:highlight>
                  <a:srgbClr val="FFFFFF"/>
                </a:highlight>
              </a:rPr>
              <a:t> </a:t>
            </a:r>
            <a:r>
              <a:rPr lang="en-US" dirty="0" err="1">
                <a:solidFill>
                  <a:srgbClr val="333333"/>
                </a:solidFill>
                <a:highlight>
                  <a:srgbClr val="FFFFFF"/>
                </a:highlight>
              </a:rPr>
              <a:t>sản</a:t>
            </a:r>
            <a:r>
              <a:rPr lang="en-US" dirty="0">
                <a:solidFill>
                  <a:srgbClr val="333333"/>
                </a:solidFill>
                <a:highlight>
                  <a:srgbClr val="FFFFFF"/>
                </a:highlight>
              </a:rPr>
              <a:t> </a:t>
            </a:r>
            <a:r>
              <a:rPr lang="en-US" dirty="0" err="1">
                <a:solidFill>
                  <a:srgbClr val="333333"/>
                </a:solidFill>
                <a:highlight>
                  <a:srgbClr val="FFFFFF"/>
                </a:highlight>
              </a:rPr>
              <a:t>phẩm</a:t>
            </a:r>
            <a:r>
              <a:rPr lang="en-US" dirty="0">
                <a:solidFill>
                  <a:srgbClr val="333333"/>
                </a:solidFill>
                <a:highlight>
                  <a:srgbClr val="FFFFFF"/>
                </a:highlight>
              </a:rPr>
              <a:t> </a:t>
            </a:r>
            <a:r>
              <a:rPr lang="en-US" dirty="0" err="1">
                <a:solidFill>
                  <a:srgbClr val="333333"/>
                </a:solidFill>
                <a:highlight>
                  <a:srgbClr val="FFFFFF"/>
                </a:highlight>
              </a:rPr>
              <a:t>có</a:t>
            </a:r>
            <a:r>
              <a:rPr lang="en-US" dirty="0">
                <a:solidFill>
                  <a:srgbClr val="333333"/>
                </a:solidFill>
                <a:highlight>
                  <a:srgbClr val="FFFFFF"/>
                </a:highlight>
              </a:rPr>
              <a:t> </a:t>
            </a:r>
            <a:r>
              <a:rPr lang="en-US" dirty="0" err="1">
                <a:solidFill>
                  <a:srgbClr val="333333"/>
                </a:solidFill>
                <a:highlight>
                  <a:srgbClr val="FFFFFF"/>
                </a:highlight>
              </a:rPr>
              <a:t>chất</a:t>
            </a:r>
            <a:r>
              <a:rPr lang="en-US" dirty="0">
                <a:solidFill>
                  <a:srgbClr val="333333"/>
                </a:solidFill>
                <a:highlight>
                  <a:srgbClr val="FFFFFF"/>
                </a:highlight>
              </a:rPr>
              <a:t> </a:t>
            </a:r>
            <a:r>
              <a:rPr lang="en-US" dirty="0" err="1">
                <a:solidFill>
                  <a:srgbClr val="333333"/>
                </a:solidFill>
                <a:highlight>
                  <a:srgbClr val="FFFFFF"/>
                </a:highlight>
              </a:rPr>
              <a:t>lượng</a:t>
            </a:r>
            <a:r>
              <a:rPr lang="en-US" dirty="0">
                <a:solidFill>
                  <a:srgbClr val="333333"/>
                </a:solidFill>
                <a:highlight>
                  <a:srgbClr val="FFFFFF"/>
                </a:highlight>
              </a:rPr>
              <a:t> </a:t>
            </a:r>
            <a:r>
              <a:rPr lang="en-US" dirty="0" err="1">
                <a:solidFill>
                  <a:srgbClr val="333333"/>
                </a:solidFill>
                <a:highlight>
                  <a:srgbClr val="FFFFFF"/>
                </a:highlight>
              </a:rPr>
              <a:t>tốt</a:t>
            </a:r>
            <a:r>
              <a:rPr lang="en-US" dirty="0">
                <a:solidFill>
                  <a:srgbClr val="333333"/>
                </a:solidFill>
                <a:highlight>
                  <a:srgbClr val="FFFFFF"/>
                </a:highlight>
              </a:rPr>
              <a:t> </a:t>
            </a:r>
            <a:r>
              <a:rPr lang="en-US" dirty="0" err="1">
                <a:solidFill>
                  <a:srgbClr val="333333"/>
                </a:solidFill>
                <a:highlight>
                  <a:srgbClr val="FFFFFF"/>
                </a:highlight>
              </a:rPr>
              <a:t>hơn</a:t>
            </a:r>
            <a:r>
              <a:rPr lang="en-US" dirty="0">
                <a:solidFill>
                  <a:srgbClr val="333333"/>
                </a:solidFill>
                <a:highlight>
                  <a:srgbClr val="FFFFFF"/>
                </a:highlight>
              </a:rPr>
              <a:t> </a:t>
            </a:r>
            <a:r>
              <a:rPr lang="en-US" dirty="0" err="1">
                <a:solidFill>
                  <a:srgbClr val="333333"/>
                </a:solidFill>
                <a:highlight>
                  <a:srgbClr val="FFFFFF"/>
                </a:highlight>
              </a:rPr>
              <a:t>với</a:t>
            </a:r>
            <a:r>
              <a:rPr lang="en-US" dirty="0">
                <a:solidFill>
                  <a:srgbClr val="333333"/>
                </a:solidFill>
                <a:highlight>
                  <a:srgbClr val="FFFFFF"/>
                </a:highlight>
              </a:rPr>
              <a:t> </a:t>
            </a:r>
            <a:r>
              <a:rPr lang="en-US" dirty="0" err="1">
                <a:solidFill>
                  <a:srgbClr val="333333"/>
                </a:solidFill>
                <a:highlight>
                  <a:srgbClr val="FFFFFF"/>
                </a:highlight>
              </a:rPr>
              <a:t>giá</a:t>
            </a:r>
            <a:r>
              <a:rPr lang="en-US" dirty="0">
                <a:solidFill>
                  <a:srgbClr val="333333"/>
                </a:solidFill>
                <a:highlight>
                  <a:srgbClr val="FFFFFF"/>
                </a:highlight>
              </a:rPr>
              <a:t> </a:t>
            </a:r>
            <a:r>
              <a:rPr lang="en-US" dirty="0" err="1">
                <a:solidFill>
                  <a:srgbClr val="333333"/>
                </a:solidFill>
                <a:highlight>
                  <a:srgbClr val="FFFFFF"/>
                </a:highlight>
              </a:rPr>
              <a:t>cạnh</a:t>
            </a:r>
            <a:r>
              <a:rPr lang="en-US" dirty="0">
                <a:solidFill>
                  <a:srgbClr val="333333"/>
                </a:solidFill>
                <a:highlight>
                  <a:srgbClr val="FFFFFF"/>
                </a:highlight>
              </a:rPr>
              <a:t> </a:t>
            </a:r>
            <a:r>
              <a:rPr lang="en-US" dirty="0" err="1">
                <a:solidFill>
                  <a:srgbClr val="333333"/>
                </a:solidFill>
                <a:highlight>
                  <a:srgbClr val="FFFFFF"/>
                </a:highlight>
              </a:rPr>
              <a:t>tranh</a:t>
            </a:r>
            <a:r>
              <a:rPr lang="en-US" dirty="0">
                <a:solidFill>
                  <a:srgbClr val="333333"/>
                </a:solidFill>
                <a:highlight>
                  <a:srgbClr val="FFFFFF"/>
                </a:highlight>
              </a:rPr>
              <a:t>.</a:t>
            </a:r>
          </a:p>
          <a:p>
            <a:pPr marL="457200" lvl="0" indent="-342900" algn="just" rtl="0">
              <a:lnSpc>
                <a:spcPct val="115000"/>
              </a:lnSpc>
              <a:spcBef>
                <a:spcPts val="0"/>
              </a:spcBef>
              <a:spcAft>
                <a:spcPts val="0"/>
              </a:spcAft>
              <a:buClr>
                <a:srgbClr val="333333"/>
              </a:buClr>
              <a:buSzPts val="1800"/>
              <a:buChar char="●"/>
            </a:pPr>
            <a:r>
              <a:rPr lang="en-US" dirty="0">
                <a:solidFill>
                  <a:srgbClr val="333333"/>
                </a:solidFill>
                <a:highlight>
                  <a:srgbClr val="FFFFFF"/>
                </a:highlight>
              </a:rPr>
              <a:t>Khi </a:t>
            </a:r>
            <a:r>
              <a:rPr lang="en-US" dirty="0" err="1">
                <a:solidFill>
                  <a:srgbClr val="333333"/>
                </a:solidFill>
                <a:highlight>
                  <a:srgbClr val="FFFFFF"/>
                </a:highlight>
              </a:rPr>
              <a:t>có</a:t>
            </a:r>
            <a:r>
              <a:rPr lang="en-US" dirty="0">
                <a:solidFill>
                  <a:srgbClr val="333333"/>
                </a:solidFill>
                <a:highlight>
                  <a:srgbClr val="FFFFFF"/>
                </a:highlight>
              </a:rPr>
              <a:t> </a:t>
            </a:r>
            <a:r>
              <a:rPr lang="en-US" dirty="0" err="1">
                <a:solidFill>
                  <a:srgbClr val="333333"/>
                </a:solidFill>
                <a:highlight>
                  <a:srgbClr val="FFFFFF"/>
                </a:highlight>
              </a:rPr>
              <a:t>khả</a:t>
            </a:r>
            <a:r>
              <a:rPr lang="en-US" dirty="0">
                <a:solidFill>
                  <a:srgbClr val="333333"/>
                </a:solidFill>
                <a:highlight>
                  <a:srgbClr val="FFFFFF"/>
                </a:highlight>
              </a:rPr>
              <a:t> </a:t>
            </a:r>
            <a:r>
              <a:rPr lang="en-US" dirty="0" err="1">
                <a:solidFill>
                  <a:srgbClr val="333333"/>
                </a:solidFill>
                <a:highlight>
                  <a:srgbClr val="FFFFFF"/>
                </a:highlight>
              </a:rPr>
              <a:t>năng</a:t>
            </a:r>
            <a:r>
              <a:rPr lang="en-US" dirty="0">
                <a:solidFill>
                  <a:srgbClr val="333333"/>
                </a:solidFill>
                <a:highlight>
                  <a:srgbClr val="FFFFFF"/>
                </a:highlight>
              </a:rPr>
              <a:t> </a:t>
            </a:r>
            <a:r>
              <a:rPr lang="en-US" dirty="0" err="1">
                <a:solidFill>
                  <a:srgbClr val="333333"/>
                </a:solidFill>
                <a:highlight>
                  <a:srgbClr val="FFFFFF"/>
                </a:highlight>
              </a:rPr>
              <a:t>nghiên</a:t>
            </a:r>
            <a:r>
              <a:rPr lang="en-US" dirty="0">
                <a:solidFill>
                  <a:srgbClr val="333333"/>
                </a:solidFill>
                <a:highlight>
                  <a:srgbClr val="FFFFFF"/>
                </a:highlight>
              </a:rPr>
              <a:t> </a:t>
            </a:r>
            <a:r>
              <a:rPr lang="en-US" dirty="0" err="1">
                <a:solidFill>
                  <a:srgbClr val="333333"/>
                </a:solidFill>
                <a:highlight>
                  <a:srgbClr val="FFFFFF"/>
                </a:highlight>
              </a:rPr>
              <a:t>cứu</a:t>
            </a:r>
            <a:r>
              <a:rPr lang="en-US" dirty="0">
                <a:solidFill>
                  <a:srgbClr val="333333"/>
                </a:solidFill>
                <a:highlight>
                  <a:srgbClr val="FFFFFF"/>
                </a:highlight>
              </a:rPr>
              <a:t> </a:t>
            </a:r>
            <a:r>
              <a:rPr lang="en-US" dirty="0" err="1">
                <a:solidFill>
                  <a:srgbClr val="333333"/>
                </a:solidFill>
                <a:highlight>
                  <a:srgbClr val="FFFFFF"/>
                </a:highlight>
              </a:rPr>
              <a:t>và</a:t>
            </a:r>
            <a:r>
              <a:rPr lang="en-US" dirty="0">
                <a:solidFill>
                  <a:srgbClr val="333333"/>
                </a:solidFill>
                <a:highlight>
                  <a:srgbClr val="FFFFFF"/>
                </a:highlight>
              </a:rPr>
              <a:t> </a:t>
            </a:r>
            <a:r>
              <a:rPr lang="en-US" dirty="0" err="1">
                <a:solidFill>
                  <a:srgbClr val="333333"/>
                </a:solidFill>
                <a:highlight>
                  <a:srgbClr val="FFFFFF"/>
                </a:highlight>
              </a:rPr>
              <a:t>phát</a:t>
            </a:r>
            <a:r>
              <a:rPr lang="en-US" dirty="0">
                <a:solidFill>
                  <a:srgbClr val="333333"/>
                </a:solidFill>
                <a:highlight>
                  <a:srgbClr val="FFFFFF"/>
                </a:highlight>
              </a:rPr>
              <a:t> </a:t>
            </a:r>
            <a:r>
              <a:rPr lang="en-US" dirty="0" err="1">
                <a:solidFill>
                  <a:srgbClr val="333333"/>
                </a:solidFill>
                <a:highlight>
                  <a:srgbClr val="FFFFFF"/>
                </a:highlight>
              </a:rPr>
              <a:t>triển</a:t>
            </a:r>
            <a:r>
              <a:rPr lang="en-US" dirty="0">
                <a:solidFill>
                  <a:srgbClr val="333333"/>
                </a:solidFill>
                <a:highlight>
                  <a:srgbClr val="FFFFFF"/>
                </a:highlight>
              </a:rPr>
              <a:t> </a:t>
            </a:r>
            <a:r>
              <a:rPr lang="en-US" dirty="0" err="1">
                <a:solidFill>
                  <a:srgbClr val="333333"/>
                </a:solidFill>
                <a:highlight>
                  <a:srgbClr val="FFFFFF"/>
                </a:highlight>
              </a:rPr>
              <a:t>mạnh</a:t>
            </a:r>
            <a:r>
              <a:rPr lang="en-US" dirty="0">
                <a:solidFill>
                  <a:srgbClr val="333333"/>
                </a:solidFill>
                <a:highlight>
                  <a:srgbClr val="FFFFFF"/>
                </a:highlight>
              </a:rPr>
              <a:t>. </a:t>
            </a:r>
          </a:p>
          <a:p>
            <a:pPr marL="0" lvl="0" indent="0" algn="l" rtl="0">
              <a:spcBef>
                <a:spcPts val="100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0" name="Google Shape;780;g15a50a1ef87_0_56"/>
          <p:cNvSpPr txBox="1">
            <a:spLocks noGrp="1"/>
          </p:cNvSpPr>
          <p:nvPr>
            <p:ph type="subTitle" idx="1"/>
          </p:nvPr>
        </p:nvSpPr>
        <p:spPr>
          <a:xfrm>
            <a:off x="691078" y="1594930"/>
            <a:ext cx="10495800" cy="2306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6 </a:t>
            </a:r>
            <a:r>
              <a:rPr lang="en-US" dirty="0" err="1"/>
              <a:t>tháng</a:t>
            </a:r>
            <a:r>
              <a:rPr lang="en-US" dirty="0"/>
              <a:t> </a:t>
            </a:r>
            <a:r>
              <a:rPr lang="en-US" dirty="0" err="1"/>
              <a:t>đầu</a:t>
            </a:r>
            <a:r>
              <a:rPr lang="en-US" dirty="0"/>
              <a:t>: 10 - 20 </a:t>
            </a:r>
            <a:r>
              <a:rPr lang="en-US" dirty="0" err="1"/>
              <a:t>người</a:t>
            </a:r>
            <a:r>
              <a:rPr lang="en-US" dirty="0"/>
              <a:t>.</a:t>
            </a:r>
            <a:endParaRPr dirty="0"/>
          </a:p>
          <a:p>
            <a:pPr marL="0" lvl="0" indent="0" algn="l" rtl="0">
              <a:spcBef>
                <a:spcPts val="1000"/>
              </a:spcBef>
              <a:spcAft>
                <a:spcPts val="0"/>
              </a:spcAft>
              <a:buNone/>
            </a:pPr>
            <a:r>
              <a:rPr lang="en-US" dirty="0"/>
              <a:t>1 </a:t>
            </a:r>
            <a:r>
              <a:rPr lang="en-US" dirty="0" err="1"/>
              <a:t>năm</a:t>
            </a:r>
            <a:r>
              <a:rPr lang="en-US" dirty="0"/>
              <a:t>: 40 - 50 </a:t>
            </a:r>
            <a:r>
              <a:rPr lang="en-US" dirty="0" err="1"/>
              <a:t>người</a:t>
            </a:r>
            <a:r>
              <a:rPr lang="en-US" dirty="0"/>
              <a:t>.</a:t>
            </a:r>
            <a:endParaRPr dirty="0"/>
          </a:p>
        </p:txBody>
      </p:sp>
      <p:pic>
        <p:nvPicPr>
          <p:cNvPr id="4" name="Picture 3" descr="A group of people standing in front of a large globe&#10;&#10;Description automatically generated with low confidence">
            <a:extLst>
              <a:ext uri="{FF2B5EF4-FFF2-40B4-BE49-F238E27FC236}">
                <a16:creationId xmlns:a16="http://schemas.microsoft.com/office/drawing/2014/main" id="{B02C1228-6335-9885-654C-B514BEE2C3BC}"/>
              </a:ext>
            </a:extLst>
          </p:cNvPr>
          <p:cNvPicPr>
            <a:picLocks noChangeAspect="1"/>
          </p:cNvPicPr>
          <p:nvPr/>
        </p:nvPicPr>
        <p:blipFill>
          <a:blip r:embed="rId3"/>
          <a:stretch>
            <a:fillRect/>
          </a:stretch>
        </p:blipFill>
        <p:spPr>
          <a:xfrm>
            <a:off x="7057296" y="1122303"/>
            <a:ext cx="4907746" cy="3697168"/>
          </a:xfrm>
          <a:prstGeom prst="rect">
            <a:avLst/>
          </a:prstGeom>
        </p:spPr>
      </p:pic>
      <p:sp>
        <p:nvSpPr>
          <p:cNvPr id="2" name="Google Shape;786;g15a50a1ef87_0_61">
            <a:extLst>
              <a:ext uri="{FF2B5EF4-FFF2-40B4-BE49-F238E27FC236}">
                <a16:creationId xmlns:a16="http://schemas.microsoft.com/office/drawing/2014/main" id="{0DEA3BCA-8BF6-2C23-FA85-9114B9A4625A}"/>
              </a:ext>
            </a:extLst>
          </p:cNvPr>
          <p:cNvSpPr txBox="1">
            <a:spLocks/>
          </p:cNvSpPr>
          <p:nvPr/>
        </p:nvSpPr>
        <p:spPr>
          <a:xfrm>
            <a:off x="691078" y="3428997"/>
            <a:ext cx="8351322" cy="23067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3850" algn="l" rtl="0">
              <a:lnSpc>
                <a:spcPct val="110000"/>
              </a:lnSpc>
              <a:spcBef>
                <a:spcPts val="1000"/>
              </a:spcBef>
              <a:spcAft>
                <a:spcPts val="0"/>
              </a:spcAft>
              <a:buClr>
                <a:srgbClr val="8E85A6"/>
              </a:buClr>
              <a:buSzPts val="1800"/>
              <a:buFont typeface="Noto Sans Symbols"/>
              <a:buNone/>
              <a:defRPr sz="2400" b="0" i="0" u="none" strike="noStrike" cap="none">
                <a:solidFill>
                  <a:schemeClr val="dk2"/>
                </a:solidFill>
                <a:latin typeface="Arial"/>
                <a:ea typeface="Arial"/>
                <a:cs typeface="Arial"/>
                <a:sym typeface="Arial"/>
              </a:defRPr>
            </a:lvl1pPr>
            <a:lvl2pPr marL="914400" marR="0" lvl="1" indent="-314325" algn="ctr" rtl="0">
              <a:lnSpc>
                <a:spcPct val="110000"/>
              </a:lnSpc>
              <a:spcBef>
                <a:spcPts val="500"/>
              </a:spcBef>
              <a:spcAft>
                <a:spcPts val="0"/>
              </a:spcAft>
              <a:buClr>
                <a:srgbClr val="8E85A6"/>
              </a:buClr>
              <a:buSzPts val="1500"/>
              <a:buFont typeface="Noto Sans Symbols"/>
              <a:buNone/>
              <a:defRPr sz="2000" b="0" i="0" u="none" strike="noStrike" cap="none">
                <a:solidFill>
                  <a:schemeClr val="dk2"/>
                </a:solidFill>
                <a:latin typeface="Arial"/>
                <a:ea typeface="Arial"/>
                <a:cs typeface="Arial"/>
                <a:sym typeface="Arial"/>
              </a:defRPr>
            </a:lvl2pPr>
            <a:lvl3pPr marL="1371600" marR="0" lvl="2" indent="-304800" algn="ctr" rtl="0">
              <a:lnSpc>
                <a:spcPct val="110000"/>
              </a:lnSpc>
              <a:spcBef>
                <a:spcPts val="500"/>
              </a:spcBef>
              <a:spcAft>
                <a:spcPts val="0"/>
              </a:spcAft>
              <a:buClr>
                <a:srgbClr val="8E85A6"/>
              </a:buClr>
              <a:buSzPts val="1350"/>
              <a:buFont typeface="Noto Sans Symbols"/>
              <a:buNone/>
              <a:defRPr sz="1800" b="0" i="0" u="none" strike="noStrike" cap="none">
                <a:solidFill>
                  <a:schemeClr val="dk2"/>
                </a:solidFill>
                <a:latin typeface="Arial"/>
                <a:ea typeface="Arial"/>
                <a:cs typeface="Arial"/>
                <a:sym typeface="Arial"/>
              </a:defRPr>
            </a:lvl3pPr>
            <a:lvl4pPr marL="1828800" marR="0" lvl="3" indent="-295275" algn="ctr" rtl="0">
              <a:lnSpc>
                <a:spcPct val="110000"/>
              </a:lnSpc>
              <a:spcBef>
                <a:spcPts val="500"/>
              </a:spcBef>
              <a:spcAft>
                <a:spcPts val="0"/>
              </a:spcAft>
              <a:buClr>
                <a:srgbClr val="8E85A6"/>
              </a:buClr>
              <a:buSzPts val="1200"/>
              <a:buFont typeface="Noto Sans Symbols"/>
              <a:buNone/>
              <a:defRPr sz="1600" b="0" i="0" u="none" strike="noStrike" cap="none">
                <a:solidFill>
                  <a:schemeClr val="dk2"/>
                </a:solidFill>
                <a:latin typeface="Arial"/>
                <a:ea typeface="Arial"/>
                <a:cs typeface="Arial"/>
                <a:sym typeface="Arial"/>
              </a:defRPr>
            </a:lvl4pPr>
            <a:lvl5pPr marL="2286000" marR="0" lvl="4" indent="-295275" algn="ctr" rtl="0">
              <a:lnSpc>
                <a:spcPct val="110000"/>
              </a:lnSpc>
              <a:spcBef>
                <a:spcPts val="500"/>
              </a:spcBef>
              <a:spcAft>
                <a:spcPts val="0"/>
              </a:spcAft>
              <a:buClr>
                <a:srgbClr val="8E85A6"/>
              </a:buClr>
              <a:buSzPts val="1200"/>
              <a:buFont typeface="Noto Sans Symbols"/>
              <a:buNone/>
              <a:defRPr sz="1600" b="0" i="0" u="none" strike="noStrike" cap="none">
                <a:solidFill>
                  <a:schemeClr val="dk2"/>
                </a:solidFill>
                <a:latin typeface="Arial"/>
                <a:ea typeface="Arial"/>
                <a:cs typeface="Arial"/>
                <a:sym typeface="Arial"/>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pPr marL="0" indent="0"/>
            <a:r>
              <a:rPr lang="vi-VN" dirty="0"/>
              <a:t>Mức lương trung bình 6 tháng đầu: 5 -6 triệu đồng/ 1 tháng</a:t>
            </a:r>
          </a:p>
          <a:p>
            <a:pPr marL="0" indent="0"/>
            <a:r>
              <a:rPr lang="vi-VN" dirty="0"/>
              <a:t>Mức lương trung bình trong 1 năm: 10 -12 triệu đồng/ 1 tháng</a:t>
            </a:r>
          </a:p>
        </p:txBody>
      </p:sp>
      <p:sp>
        <p:nvSpPr>
          <p:cNvPr id="779" name="Google Shape;779;g15a50a1ef87_0_56"/>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dirty="0" err="1"/>
              <a:t>Nguồn</a:t>
            </a:r>
            <a:r>
              <a:rPr lang="en-US" sz="3600" b="1" dirty="0"/>
              <a:t> </a:t>
            </a:r>
            <a:r>
              <a:rPr lang="en-US" sz="3600" b="1" dirty="0" err="1"/>
              <a:t>nhân</a:t>
            </a:r>
            <a:r>
              <a:rPr lang="en-US" sz="3600" b="1" dirty="0"/>
              <a:t> </a:t>
            </a:r>
            <a:r>
              <a:rPr lang="en-US" sz="3600" b="1" dirty="0" err="1"/>
              <a:t>lực</a:t>
            </a:r>
            <a:r>
              <a:rPr lang="en-US" sz="3600" b="1" dirty="0"/>
              <a:t> </a:t>
            </a:r>
            <a:r>
              <a:rPr lang="en-US" sz="3600" b="1" dirty="0" err="1"/>
              <a:t>và</a:t>
            </a:r>
            <a:r>
              <a:rPr lang="en-US" sz="3600" b="1" dirty="0"/>
              <a:t> </a:t>
            </a:r>
            <a:r>
              <a:rPr lang="en-US" sz="3600" b="1" dirty="0" err="1"/>
              <a:t>mức</a:t>
            </a:r>
            <a:r>
              <a:rPr lang="en-US" sz="3600" b="1" dirty="0"/>
              <a:t> </a:t>
            </a:r>
            <a:r>
              <a:rPr lang="en-US" sz="3600" b="1" dirty="0" err="1"/>
              <a:t>lương</a:t>
            </a:r>
            <a:r>
              <a:rPr lang="en-US" sz="3600" b="1" dirty="0"/>
              <a:t> </a:t>
            </a:r>
            <a:r>
              <a:rPr lang="en-US" sz="3600" b="1" dirty="0" err="1"/>
              <a:t>tương</a:t>
            </a:r>
            <a:r>
              <a:rPr lang="en-US" sz="3600" b="1" dirty="0"/>
              <a:t> </a:t>
            </a:r>
            <a:r>
              <a:rPr lang="en-US" sz="3600" b="1" dirty="0" err="1"/>
              <a:t>ứng</a:t>
            </a:r>
            <a:endParaRPr sz="36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15a50a1ef87_0_66"/>
          <p:cNvSpPr txBox="1">
            <a:spLocks noGrp="1"/>
          </p:cNvSpPr>
          <p:nvPr>
            <p:ph type="ctrTitle"/>
          </p:nvPr>
        </p:nvSpPr>
        <p:spPr>
          <a:xfrm>
            <a:off x="369603"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None/>
            </a:pPr>
            <a:r>
              <a:rPr lang="en-US" sz="3600" b="1"/>
              <a:t>Xây dựng quá trình ứng dụng CNTT</a:t>
            </a:r>
            <a:endParaRPr sz="3600" b="1"/>
          </a:p>
        </p:txBody>
      </p:sp>
      <p:sp>
        <p:nvSpPr>
          <p:cNvPr id="798" name="Google Shape;798;g15a50a1ef87_0_66"/>
          <p:cNvSpPr txBox="1">
            <a:spLocks noGrp="1"/>
          </p:cNvSpPr>
          <p:nvPr>
            <p:ph type="subTitle" idx="1"/>
          </p:nvPr>
        </p:nvSpPr>
        <p:spPr>
          <a:xfrm>
            <a:off x="758053" y="1369397"/>
            <a:ext cx="10495800" cy="23067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b="1" dirty="0" err="1">
                <a:solidFill>
                  <a:schemeClr val="tx1"/>
                </a:solidFill>
              </a:rPr>
              <a:t>Để</a:t>
            </a:r>
            <a:r>
              <a:rPr lang="en-US" b="1" dirty="0">
                <a:solidFill>
                  <a:schemeClr val="tx1"/>
                </a:solidFill>
              </a:rPr>
              <a:t> </a:t>
            </a:r>
            <a:r>
              <a:rPr lang="en-US" b="1" dirty="0" err="1">
                <a:solidFill>
                  <a:schemeClr val="tx1"/>
                </a:solidFill>
              </a:rPr>
              <a:t>xây</a:t>
            </a:r>
            <a:r>
              <a:rPr lang="en-US" b="1" dirty="0">
                <a:solidFill>
                  <a:schemeClr val="tx1"/>
                </a:solidFill>
              </a:rPr>
              <a:t> </a:t>
            </a:r>
            <a:r>
              <a:rPr lang="en-US" b="1" dirty="0" err="1">
                <a:solidFill>
                  <a:schemeClr val="tx1"/>
                </a:solidFill>
              </a:rPr>
              <a:t>dựng</a:t>
            </a:r>
            <a:r>
              <a:rPr lang="en-US" b="1" dirty="0">
                <a:solidFill>
                  <a:schemeClr val="tx1"/>
                </a:solidFill>
              </a:rPr>
              <a:t> </a:t>
            </a:r>
            <a:r>
              <a:rPr lang="en-US" b="1" dirty="0" err="1">
                <a:solidFill>
                  <a:schemeClr val="tx1"/>
                </a:solidFill>
              </a:rPr>
              <a:t>hệ</a:t>
            </a:r>
            <a:r>
              <a:rPr lang="en-US" b="1" dirty="0">
                <a:solidFill>
                  <a:schemeClr val="tx1"/>
                </a:solidFill>
              </a:rPr>
              <a:t> </a:t>
            </a:r>
            <a:r>
              <a:rPr lang="en-US" b="1" dirty="0" err="1">
                <a:solidFill>
                  <a:schemeClr val="tx1"/>
                </a:solidFill>
              </a:rPr>
              <a:t>thống</a:t>
            </a:r>
            <a:r>
              <a:rPr lang="en-US" b="1" dirty="0">
                <a:solidFill>
                  <a:schemeClr val="tx1"/>
                </a:solidFill>
              </a:rPr>
              <a:t> CNTT, </a:t>
            </a:r>
            <a:r>
              <a:rPr lang="en-US" b="1" dirty="0" err="1">
                <a:solidFill>
                  <a:schemeClr val="tx1"/>
                </a:solidFill>
              </a:rPr>
              <a:t>có</a:t>
            </a:r>
            <a:r>
              <a:rPr lang="en-US" b="1" dirty="0">
                <a:solidFill>
                  <a:schemeClr val="tx1"/>
                </a:solidFill>
              </a:rPr>
              <a:t> 4 </a:t>
            </a:r>
            <a:r>
              <a:rPr lang="en-US" b="1" dirty="0" err="1">
                <a:solidFill>
                  <a:schemeClr val="tx1"/>
                </a:solidFill>
              </a:rPr>
              <a:t>giai</a:t>
            </a:r>
            <a:r>
              <a:rPr lang="en-US" b="1" dirty="0">
                <a:solidFill>
                  <a:schemeClr val="tx1"/>
                </a:solidFill>
              </a:rPr>
              <a:t> </a:t>
            </a:r>
            <a:r>
              <a:rPr lang="en-US" b="1" dirty="0" err="1">
                <a:solidFill>
                  <a:schemeClr val="tx1"/>
                </a:solidFill>
              </a:rPr>
              <a:t>đoạn</a:t>
            </a:r>
            <a:r>
              <a:rPr lang="en-US" b="1" dirty="0">
                <a:solidFill>
                  <a:schemeClr val="tx1"/>
                </a:solidFill>
              </a:rPr>
              <a:t> </a:t>
            </a:r>
            <a:r>
              <a:rPr lang="en-US" b="1" dirty="0" err="1">
                <a:solidFill>
                  <a:schemeClr val="tx1"/>
                </a:solidFill>
              </a:rPr>
              <a:t>mà</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doanh</a:t>
            </a:r>
            <a:r>
              <a:rPr lang="en-US" b="1" dirty="0">
                <a:solidFill>
                  <a:schemeClr val="tx1"/>
                </a:solidFill>
              </a:rPr>
              <a:t> </a:t>
            </a:r>
            <a:r>
              <a:rPr lang="en-US" b="1" dirty="0" err="1">
                <a:solidFill>
                  <a:schemeClr val="tx1"/>
                </a:solidFill>
              </a:rPr>
              <a:t>nghiệp</a:t>
            </a:r>
            <a:r>
              <a:rPr lang="en-US" b="1" dirty="0">
                <a:solidFill>
                  <a:schemeClr val="tx1"/>
                </a:solidFill>
              </a:rPr>
              <a:t> </a:t>
            </a:r>
            <a:r>
              <a:rPr lang="en-US" b="1" dirty="0" err="1">
                <a:solidFill>
                  <a:schemeClr val="tx1"/>
                </a:solidFill>
              </a:rPr>
              <a:t>thường</a:t>
            </a:r>
            <a:r>
              <a:rPr lang="en-US" b="1" dirty="0">
                <a:solidFill>
                  <a:schemeClr val="tx1"/>
                </a:solidFill>
              </a:rPr>
              <a:t> </a:t>
            </a:r>
            <a:r>
              <a:rPr lang="en-US" b="1" dirty="0" err="1">
                <a:solidFill>
                  <a:schemeClr val="tx1"/>
                </a:solidFill>
              </a:rPr>
              <a:t>trải</a:t>
            </a:r>
            <a:r>
              <a:rPr lang="en-US" b="1" dirty="0">
                <a:solidFill>
                  <a:schemeClr val="tx1"/>
                </a:solidFill>
              </a:rPr>
              <a:t> qua:</a:t>
            </a:r>
            <a:endParaRPr b="1" dirty="0">
              <a:solidFill>
                <a:schemeClr val="tx1"/>
              </a:solidFill>
            </a:endParaRPr>
          </a:p>
          <a:p>
            <a:pPr marL="457200" lvl="0" indent="-342900" algn="l" rtl="0">
              <a:spcBef>
                <a:spcPts val="1000"/>
              </a:spcBef>
              <a:spcAft>
                <a:spcPts val="0"/>
              </a:spcAft>
              <a:buSzPts val="1800"/>
              <a:buAutoNum type="arabicPeriod"/>
            </a:pPr>
            <a:r>
              <a:rPr lang="en-US" dirty="0" err="1">
                <a:solidFill>
                  <a:schemeClr val="tx1"/>
                </a:solidFill>
              </a:rPr>
              <a:t>Đầu</a:t>
            </a:r>
            <a:r>
              <a:rPr lang="en-US" dirty="0">
                <a:solidFill>
                  <a:schemeClr val="tx1"/>
                </a:solidFill>
              </a:rPr>
              <a:t> </a:t>
            </a:r>
            <a:r>
              <a:rPr lang="en-US" dirty="0" err="1">
                <a:solidFill>
                  <a:schemeClr val="tx1"/>
                </a:solidFill>
              </a:rPr>
              <a:t>tư</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về</a:t>
            </a:r>
            <a:r>
              <a:rPr lang="en-US" dirty="0">
                <a:solidFill>
                  <a:schemeClr val="tx1"/>
                </a:solidFill>
              </a:rPr>
              <a:t> CNTT</a:t>
            </a:r>
            <a:endParaRPr dirty="0">
              <a:solidFill>
                <a:schemeClr val="tx1"/>
              </a:solidFill>
            </a:endParaRPr>
          </a:p>
          <a:p>
            <a:pPr marL="457200" lvl="0" indent="-342900" algn="l" rtl="0">
              <a:spcBef>
                <a:spcPts val="0"/>
              </a:spcBef>
              <a:spcAft>
                <a:spcPts val="0"/>
              </a:spcAft>
              <a:buSzPts val="1800"/>
              <a:buAutoNum type="arabicPeriod"/>
            </a:pPr>
            <a:r>
              <a:rPr lang="en-US" dirty="0" err="1">
                <a:solidFill>
                  <a:schemeClr val="tx1"/>
                </a:solidFill>
              </a:rPr>
              <a:t>Tăng</a:t>
            </a:r>
            <a:r>
              <a:rPr lang="en-US" dirty="0">
                <a:solidFill>
                  <a:schemeClr val="tx1"/>
                </a:solidFill>
              </a:rPr>
              <a:t> </a:t>
            </a:r>
            <a:r>
              <a:rPr lang="en-US" dirty="0" err="1">
                <a:solidFill>
                  <a:schemeClr val="tx1"/>
                </a:solidFill>
              </a:rPr>
              <a:t>cường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tác</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hành</a:t>
            </a:r>
            <a:endParaRPr dirty="0">
              <a:solidFill>
                <a:schemeClr val="tx1"/>
              </a:solidFill>
            </a:endParaRPr>
          </a:p>
          <a:p>
            <a:pPr marL="457200" lvl="0" indent="-342900" algn="l" rtl="0">
              <a:spcBef>
                <a:spcPts val="0"/>
              </a:spcBef>
              <a:spcAft>
                <a:spcPts val="0"/>
              </a:spcAft>
              <a:buSzPts val="1800"/>
              <a:buAutoNum type="arabicPeriod"/>
            </a:pPr>
            <a:r>
              <a:rPr lang="en-US" dirty="0" err="1">
                <a:solidFill>
                  <a:schemeClr val="tx1"/>
                </a:solidFill>
              </a:rPr>
              <a:t>Ứng</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toàn</a:t>
            </a:r>
            <a:r>
              <a:rPr lang="en-US" dirty="0">
                <a:solidFill>
                  <a:schemeClr val="tx1"/>
                </a:solidFill>
              </a:rPr>
              <a:t> </a:t>
            </a:r>
            <a:r>
              <a:rPr lang="en-US" dirty="0" err="1">
                <a:solidFill>
                  <a:schemeClr val="tx1"/>
                </a:solidFill>
              </a:rPr>
              <a:t>diện</a:t>
            </a:r>
            <a:r>
              <a:rPr lang="en-US" dirty="0">
                <a:solidFill>
                  <a:schemeClr val="tx1"/>
                </a:solidFill>
              </a:rPr>
              <a:t> </a:t>
            </a:r>
            <a:r>
              <a:rPr lang="en-US" dirty="0" err="1">
                <a:solidFill>
                  <a:schemeClr val="tx1"/>
                </a:solidFill>
              </a:rPr>
              <a:t>nâng</a:t>
            </a:r>
            <a:r>
              <a:rPr lang="en-US" dirty="0">
                <a:solidFill>
                  <a:schemeClr val="tx1"/>
                </a:solidFill>
              </a:rPr>
              <a:t> </a:t>
            </a:r>
            <a:r>
              <a:rPr lang="en-US" dirty="0" err="1">
                <a:solidFill>
                  <a:schemeClr val="tx1"/>
                </a:solidFill>
              </a:rPr>
              <a:t>cao</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lực</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endParaRPr dirty="0">
              <a:solidFill>
                <a:schemeClr val="tx1"/>
              </a:solidFill>
            </a:endParaRPr>
          </a:p>
          <a:p>
            <a:pPr marL="457200" lvl="0" indent="-342900" algn="l" rtl="0">
              <a:spcBef>
                <a:spcPts val="0"/>
              </a:spcBef>
              <a:spcAft>
                <a:spcPts val="0"/>
              </a:spcAft>
              <a:buSzPts val="1800"/>
              <a:buAutoNum type="arabicPeriod"/>
            </a:pPr>
            <a:r>
              <a:rPr lang="en-US" dirty="0" err="1">
                <a:solidFill>
                  <a:schemeClr val="tx1"/>
                </a:solidFill>
              </a:rPr>
              <a:t>Đầu</a:t>
            </a:r>
            <a:r>
              <a:rPr lang="en-US" dirty="0">
                <a:solidFill>
                  <a:schemeClr val="tx1"/>
                </a:solidFill>
              </a:rPr>
              <a:t> </a:t>
            </a:r>
            <a:r>
              <a:rPr lang="en-US" dirty="0" err="1">
                <a:solidFill>
                  <a:schemeClr val="tx1"/>
                </a:solidFill>
              </a:rPr>
              <a:t>tư</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tạo</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cạnh</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tế</a:t>
            </a:r>
            <a:endParaRP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
        <p:cNvGrpSpPr/>
        <p:nvPr/>
      </p:nvGrpSpPr>
      <p:grpSpPr>
        <a:xfrm>
          <a:off x="0" y="0"/>
          <a:ext cx="0" cy="0"/>
          <a:chOff x="0" y="0"/>
          <a:chExt cx="0" cy="0"/>
        </a:xfrm>
      </p:grpSpPr>
      <p:grpSp>
        <p:nvGrpSpPr>
          <p:cNvPr id="500" name="Google Shape;500;p5"/>
          <p:cNvGrpSpPr/>
          <p:nvPr/>
        </p:nvGrpSpPr>
        <p:grpSpPr>
          <a:xfrm>
            <a:off x="-6214" y="-1"/>
            <a:ext cx="12214827" cy="6858000"/>
            <a:chOff x="-6214" y="-1"/>
            <a:chExt cx="12214827" cy="6858000"/>
          </a:xfrm>
        </p:grpSpPr>
        <p:cxnSp>
          <p:nvCxnSpPr>
            <p:cNvPr id="501" name="Google Shape;501;p5"/>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2" name="Google Shape;502;p5"/>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3" name="Google Shape;503;p5"/>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4" name="Google Shape;504;p5"/>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5" name="Google Shape;505;p5"/>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6" name="Google Shape;506;p5"/>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7" name="Google Shape;507;p5"/>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8" name="Google Shape;508;p5"/>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9" name="Google Shape;509;p5"/>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0" name="Google Shape;510;p5"/>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1" name="Google Shape;511;p5"/>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2" name="Google Shape;512;p5"/>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3" name="Google Shape;513;p5"/>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4" name="Google Shape;514;p5"/>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5" name="Google Shape;515;p5"/>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6" name="Google Shape;516;p5"/>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7" name="Google Shape;517;p5"/>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8" name="Google Shape;518;p5"/>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9" name="Google Shape;519;p5"/>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0" name="Google Shape;520;p5"/>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1" name="Google Shape;521;p5"/>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2" name="Google Shape;522;p5"/>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3" name="Google Shape;523;p5"/>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4" name="Google Shape;524;p5"/>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5" name="Google Shape;525;p5"/>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6" name="Google Shape;526;p5"/>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7" name="Google Shape;527;p5"/>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8" name="Google Shape;528;p5"/>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9" name="Google Shape;529;p5"/>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0" name="Google Shape;530;p5"/>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1" name="Google Shape;531;p5"/>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532" name="Google Shape;532;p5"/>
          <p:cNvSpPr/>
          <p:nvPr/>
        </p:nvSpPr>
        <p:spPr>
          <a:xfrm rot="-8100000">
            <a:off x="-281093" y="260790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5"/>
          <p:cNvSpPr/>
          <p:nvPr/>
        </p:nvSpPr>
        <p:spPr>
          <a:xfrm>
            <a:off x="4269" y="2882524"/>
            <a:ext cx="12184765" cy="3975477"/>
          </a:xfrm>
          <a:custGeom>
            <a:avLst/>
            <a:gdLst/>
            <a:ahLst/>
            <a:cxnLst/>
            <a:rect l="l" t="t" r="r" b="b"/>
            <a:pathLst>
              <a:path w="12188952" h="3975477" extrusionOk="0">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5" name="Google Shape;535;p5"/>
          <p:cNvSpPr/>
          <p:nvPr/>
        </p:nvSpPr>
        <p:spPr>
          <a:xfrm rot="-8100000">
            <a:off x="-281093" y="151932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536" name="Google Shape;536;p5"/>
          <p:cNvGrpSpPr/>
          <p:nvPr/>
        </p:nvGrpSpPr>
        <p:grpSpPr>
          <a:xfrm>
            <a:off x="-6214" y="-1"/>
            <a:ext cx="12214827" cy="6858000"/>
            <a:chOff x="-6214" y="-1"/>
            <a:chExt cx="12214827" cy="6858000"/>
          </a:xfrm>
        </p:grpSpPr>
        <p:cxnSp>
          <p:nvCxnSpPr>
            <p:cNvPr id="537" name="Google Shape;537;p5"/>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8" name="Google Shape;538;p5"/>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9" name="Google Shape;539;p5"/>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0" name="Google Shape;540;p5"/>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1" name="Google Shape;541;p5"/>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2" name="Google Shape;542;p5"/>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3" name="Google Shape;543;p5"/>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4" name="Google Shape;544;p5"/>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5" name="Google Shape;545;p5"/>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6" name="Google Shape;546;p5"/>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7" name="Google Shape;547;p5"/>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8" name="Google Shape;548;p5"/>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9" name="Google Shape;549;p5"/>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0" name="Google Shape;550;p5"/>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1" name="Google Shape;551;p5"/>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2" name="Google Shape;552;p5"/>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3" name="Google Shape;553;p5"/>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4" name="Google Shape;554;p5"/>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5" name="Google Shape;555;p5"/>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6" name="Google Shape;556;p5"/>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7" name="Google Shape;557;p5"/>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8" name="Google Shape;558;p5"/>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9" name="Google Shape;559;p5"/>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0" name="Google Shape;560;p5"/>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1" name="Google Shape;561;p5"/>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2" name="Google Shape;562;p5"/>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3" name="Google Shape;563;p5"/>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4" name="Google Shape;564;p5"/>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5" name="Google Shape;565;p5"/>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6" name="Google Shape;566;p5"/>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7" name="Google Shape;567;p5"/>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568" name="Google Shape;568;p5"/>
          <p:cNvSpPr txBox="1">
            <a:spLocks noGrp="1"/>
          </p:cNvSpPr>
          <p:nvPr>
            <p:ph type="title"/>
          </p:nvPr>
        </p:nvSpPr>
        <p:spPr>
          <a:xfrm>
            <a:off x="691078" y="1260583"/>
            <a:ext cx="10302169" cy="122962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2"/>
              </a:buClr>
              <a:buSzPts val="5400"/>
              <a:buFont typeface="Arial"/>
              <a:buNone/>
            </a:pPr>
            <a:r>
              <a:rPr lang="en-US"/>
              <a:t>NGUỒN VỐN</a:t>
            </a:r>
            <a:endParaRPr/>
          </a:p>
        </p:txBody>
      </p:sp>
      <p:pic>
        <p:nvPicPr>
          <p:cNvPr id="7" name="Picture 6" descr="A picture containing diagram">
            <a:extLst>
              <a:ext uri="{FF2B5EF4-FFF2-40B4-BE49-F238E27FC236}">
                <a16:creationId xmlns:a16="http://schemas.microsoft.com/office/drawing/2014/main" id="{A7CC3298-F801-C013-C4B6-83B65E9673C6}"/>
              </a:ext>
            </a:extLst>
          </p:cNvPr>
          <p:cNvPicPr>
            <a:picLocks noChangeAspect="1"/>
          </p:cNvPicPr>
          <p:nvPr/>
        </p:nvPicPr>
        <p:blipFill rotWithShape="1">
          <a:blip r:embed="rId3"/>
          <a:srcRect b="11905"/>
          <a:stretch/>
        </p:blipFill>
        <p:spPr>
          <a:xfrm>
            <a:off x="5617808" y="1429189"/>
            <a:ext cx="5977727" cy="4936976"/>
          </a:xfrm>
          <a:prstGeom prst="rect">
            <a:avLst/>
          </a:prstGeom>
        </p:spPr>
      </p:pic>
      <p:sp>
        <p:nvSpPr>
          <p:cNvPr id="569" name="Google Shape;569;p5"/>
          <p:cNvSpPr txBox="1">
            <a:spLocks noGrp="1"/>
          </p:cNvSpPr>
          <p:nvPr>
            <p:ph type="body" idx="1"/>
          </p:nvPr>
        </p:nvSpPr>
        <p:spPr>
          <a:xfrm>
            <a:off x="1277617" y="2599537"/>
            <a:ext cx="4515837" cy="3272428"/>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800"/>
              <a:buNone/>
            </a:pPr>
            <a:r>
              <a:rPr lang="en-US" dirty="0"/>
              <a:t>VỐN ĐIỀU LỆ: 20 </a:t>
            </a:r>
            <a:r>
              <a:rPr lang="en-US" dirty="0" err="1"/>
              <a:t>tỷ</a:t>
            </a:r>
            <a:endParaRPr dirty="0"/>
          </a:p>
          <a:p>
            <a:pPr marL="0" lvl="0" indent="0" algn="l" rtl="0">
              <a:lnSpc>
                <a:spcPct val="110000"/>
              </a:lnSpc>
              <a:spcBef>
                <a:spcPts val="1000"/>
              </a:spcBef>
              <a:spcAft>
                <a:spcPts val="0"/>
              </a:spcAft>
              <a:buSzPts val="1800"/>
              <a:buNone/>
            </a:pPr>
            <a:r>
              <a:rPr lang="en-US" dirty="0"/>
              <a:t>VỐN PHÁP ĐỊNH: 2 </a:t>
            </a:r>
            <a:r>
              <a:rPr lang="en-US" dirty="0" err="1"/>
              <a:t>tỷ</a:t>
            </a:r>
            <a:endParaRPr dirty="0"/>
          </a:p>
          <a:p>
            <a:pPr marL="0" lvl="0" indent="0" algn="l" rtl="0">
              <a:lnSpc>
                <a:spcPct val="110000"/>
              </a:lnSpc>
              <a:spcBef>
                <a:spcPts val="1000"/>
              </a:spcBef>
              <a:spcAft>
                <a:spcPts val="0"/>
              </a:spcAft>
              <a:buSzPts val="1800"/>
              <a:buNone/>
            </a:pPr>
            <a:r>
              <a:rPr lang="en-US" dirty="0"/>
              <a:t>VỐN KÝ QUỸ THÀNH LẬP CÔNG TY: 500 </a:t>
            </a:r>
            <a:r>
              <a:rPr lang="en-US" dirty="0" err="1"/>
              <a:t>triệu</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15a50a1ef87_0_76"/>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1100"/>
              <a:buFont typeface="Arial"/>
              <a:buNone/>
            </a:pPr>
            <a:r>
              <a:rPr lang="en-US" sz="3600" b="1"/>
              <a:t>Xây dựng quá trình ứng dụng CNTT</a:t>
            </a:r>
            <a:endParaRPr/>
          </a:p>
        </p:txBody>
      </p:sp>
      <p:sp>
        <p:nvSpPr>
          <p:cNvPr id="810" name="Google Shape;810;g15a50a1ef87_0_76"/>
          <p:cNvSpPr txBox="1">
            <a:spLocks noGrp="1"/>
          </p:cNvSpPr>
          <p:nvPr>
            <p:ph type="subTitle" idx="1"/>
          </p:nvPr>
        </p:nvSpPr>
        <p:spPr>
          <a:xfrm>
            <a:off x="416755" y="1369403"/>
            <a:ext cx="6085645" cy="5301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b="1" dirty="0" err="1">
                <a:solidFill>
                  <a:srgbClr val="282350"/>
                </a:solidFill>
                <a:highlight>
                  <a:srgbClr val="FFFFFF"/>
                </a:highlight>
              </a:rPr>
              <a:t>Giai</a:t>
            </a:r>
            <a:r>
              <a:rPr lang="en-US" sz="2000" b="1" dirty="0">
                <a:solidFill>
                  <a:srgbClr val="282350"/>
                </a:solidFill>
                <a:highlight>
                  <a:srgbClr val="FFFFFF"/>
                </a:highlight>
              </a:rPr>
              <a:t> </a:t>
            </a:r>
            <a:r>
              <a:rPr lang="en-US" sz="2000" b="1" dirty="0" err="1">
                <a:solidFill>
                  <a:srgbClr val="282350"/>
                </a:solidFill>
                <a:highlight>
                  <a:srgbClr val="FFFFFF"/>
                </a:highlight>
              </a:rPr>
              <a:t>đoạn</a:t>
            </a:r>
            <a:r>
              <a:rPr lang="en-US" sz="2000" b="1" dirty="0">
                <a:solidFill>
                  <a:srgbClr val="282350"/>
                </a:solidFill>
                <a:highlight>
                  <a:srgbClr val="FFFFFF"/>
                </a:highlight>
              </a:rPr>
              <a:t> 1: Trang </a:t>
            </a:r>
            <a:r>
              <a:rPr lang="en-US" sz="2000" b="1" dirty="0" err="1">
                <a:solidFill>
                  <a:srgbClr val="282350"/>
                </a:solidFill>
                <a:highlight>
                  <a:srgbClr val="FFFFFF"/>
                </a:highlight>
              </a:rPr>
              <a:t>bị</a:t>
            </a:r>
            <a:r>
              <a:rPr lang="en-US" sz="2000" b="1" dirty="0">
                <a:solidFill>
                  <a:srgbClr val="282350"/>
                </a:solidFill>
                <a:highlight>
                  <a:srgbClr val="FFFFFF"/>
                </a:highlight>
              </a:rPr>
              <a:t> </a:t>
            </a:r>
            <a:r>
              <a:rPr lang="en-US" sz="2000" b="1" dirty="0" err="1">
                <a:solidFill>
                  <a:srgbClr val="282350"/>
                </a:solidFill>
                <a:highlight>
                  <a:srgbClr val="FFFFFF"/>
                </a:highlight>
              </a:rPr>
              <a:t>cơ</a:t>
            </a:r>
            <a:r>
              <a:rPr lang="en-US" sz="2000" b="1" dirty="0">
                <a:solidFill>
                  <a:srgbClr val="282350"/>
                </a:solidFill>
                <a:highlight>
                  <a:srgbClr val="FFFFFF"/>
                </a:highlight>
              </a:rPr>
              <a:t> </a:t>
            </a:r>
            <a:r>
              <a:rPr lang="en-US" sz="2000" b="1" dirty="0" err="1">
                <a:solidFill>
                  <a:srgbClr val="282350"/>
                </a:solidFill>
                <a:highlight>
                  <a:srgbClr val="FFFFFF"/>
                </a:highlight>
              </a:rPr>
              <a:t>sở</a:t>
            </a:r>
            <a:r>
              <a:rPr lang="en-US" sz="2000" b="1" dirty="0">
                <a:solidFill>
                  <a:srgbClr val="282350"/>
                </a:solidFill>
                <a:highlight>
                  <a:srgbClr val="FFFFFF"/>
                </a:highlight>
              </a:rPr>
              <a:t> </a:t>
            </a:r>
            <a:r>
              <a:rPr lang="en-US" sz="2000" b="1" dirty="0" err="1">
                <a:solidFill>
                  <a:srgbClr val="282350"/>
                </a:solidFill>
                <a:highlight>
                  <a:srgbClr val="FFFFFF"/>
                </a:highlight>
              </a:rPr>
              <a:t>công</a:t>
            </a:r>
            <a:r>
              <a:rPr lang="en-US" sz="2000" b="1" dirty="0">
                <a:solidFill>
                  <a:srgbClr val="282350"/>
                </a:solidFill>
                <a:highlight>
                  <a:srgbClr val="FFFFFF"/>
                </a:highlight>
              </a:rPr>
              <a:t> </a:t>
            </a:r>
            <a:r>
              <a:rPr lang="en-US" sz="2000" b="1" dirty="0" err="1">
                <a:solidFill>
                  <a:srgbClr val="282350"/>
                </a:solidFill>
                <a:highlight>
                  <a:srgbClr val="FFFFFF"/>
                </a:highlight>
              </a:rPr>
              <a:t>nghệ</a:t>
            </a:r>
            <a:r>
              <a:rPr lang="en-US" sz="2000" b="1" dirty="0">
                <a:solidFill>
                  <a:srgbClr val="282350"/>
                </a:solidFill>
                <a:highlight>
                  <a:srgbClr val="FFFFFF"/>
                </a:highlight>
              </a:rPr>
              <a:t> </a:t>
            </a:r>
            <a:r>
              <a:rPr lang="en-US" sz="2000" b="1" dirty="0" err="1">
                <a:solidFill>
                  <a:srgbClr val="282350"/>
                </a:solidFill>
                <a:highlight>
                  <a:srgbClr val="FFFFFF"/>
                </a:highlight>
              </a:rPr>
              <a:t>thông</a:t>
            </a:r>
            <a:r>
              <a:rPr lang="en-US" sz="2000" b="1" dirty="0">
                <a:solidFill>
                  <a:srgbClr val="282350"/>
                </a:solidFill>
                <a:highlight>
                  <a:srgbClr val="FFFFFF"/>
                </a:highlight>
              </a:rPr>
              <a:t> tin</a:t>
            </a:r>
            <a:endParaRPr sz="2000" b="1" dirty="0">
              <a:solidFill>
                <a:srgbClr val="282350"/>
              </a:solidFill>
              <a:highlight>
                <a:srgbClr val="FFFFFF"/>
              </a:highlight>
            </a:endParaRPr>
          </a:p>
          <a:p>
            <a:pPr marL="0" lvl="0" indent="0" algn="just" rtl="0">
              <a:lnSpc>
                <a:spcPct val="115000"/>
              </a:lnSpc>
              <a:spcBef>
                <a:spcPts val="700"/>
              </a:spcBef>
              <a:spcAft>
                <a:spcPts val="0"/>
              </a:spcAft>
              <a:buNone/>
            </a:pPr>
            <a:r>
              <a:rPr lang="en-US" sz="2000" dirty="0" err="1">
                <a:solidFill>
                  <a:schemeClr val="tx1"/>
                </a:solidFill>
                <a:highlight>
                  <a:srgbClr val="FFFFFF"/>
                </a:highlight>
              </a:rPr>
              <a:t>Để</a:t>
            </a:r>
            <a:r>
              <a:rPr lang="en-US" sz="2000" dirty="0">
                <a:solidFill>
                  <a:schemeClr val="tx1"/>
                </a:solidFill>
                <a:highlight>
                  <a:srgbClr val="FFFFFF"/>
                </a:highlight>
              </a:rPr>
              <a:t> </a:t>
            </a:r>
            <a:r>
              <a:rPr lang="en-US" sz="2000" dirty="0" err="1">
                <a:solidFill>
                  <a:schemeClr val="tx1"/>
                </a:solidFill>
                <a:highlight>
                  <a:srgbClr val="FFFFFF"/>
                </a:highlight>
              </a:rPr>
              <a:t>ứng</a:t>
            </a:r>
            <a:r>
              <a:rPr lang="en-US" sz="2000" dirty="0">
                <a:solidFill>
                  <a:schemeClr val="tx1"/>
                </a:solidFill>
                <a:highlight>
                  <a:srgbClr val="FFFFFF"/>
                </a:highlight>
              </a:rPr>
              <a:t> </a:t>
            </a:r>
            <a:r>
              <a:rPr lang="en-US" sz="2000" dirty="0" err="1">
                <a:solidFill>
                  <a:schemeClr val="tx1"/>
                </a:solidFill>
                <a:highlight>
                  <a:srgbClr val="FFFFFF"/>
                </a:highlight>
              </a:rPr>
              <a:t>dụng</a:t>
            </a:r>
            <a:r>
              <a:rPr lang="en-US" sz="2000" dirty="0">
                <a:solidFill>
                  <a:schemeClr val="tx1"/>
                </a:solidFill>
                <a:highlight>
                  <a:srgbClr val="FFFFFF"/>
                </a:highlight>
              </a:rPr>
              <a:t> </a:t>
            </a:r>
            <a:r>
              <a:rPr lang="en-US" sz="2000" dirty="0" err="1">
                <a:solidFill>
                  <a:schemeClr val="tx1"/>
                </a:solidFill>
                <a:highlight>
                  <a:srgbClr val="FFFFFF"/>
                </a:highlight>
              </a:rPr>
              <a:t>công</a:t>
            </a:r>
            <a:r>
              <a:rPr lang="en-US" sz="2000" dirty="0">
                <a:solidFill>
                  <a:schemeClr val="tx1"/>
                </a:solidFill>
                <a:highlight>
                  <a:srgbClr val="FFFFFF"/>
                </a:highlight>
              </a:rPr>
              <a:t> </a:t>
            </a:r>
            <a:r>
              <a:rPr lang="en-US" sz="2000" dirty="0" err="1">
                <a:solidFill>
                  <a:schemeClr val="tx1"/>
                </a:solidFill>
                <a:highlight>
                  <a:srgbClr val="FFFFFF"/>
                </a:highlight>
              </a:rPr>
              <a:t>nghệ</a:t>
            </a:r>
            <a:r>
              <a:rPr lang="en-US" sz="2000" dirty="0">
                <a:solidFill>
                  <a:schemeClr val="tx1"/>
                </a:solidFill>
                <a:highlight>
                  <a:srgbClr val="FFFFFF"/>
                </a:highlight>
              </a:rPr>
              <a:t> </a:t>
            </a:r>
            <a:r>
              <a:rPr lang="en-US" sz="2000" dirty="0" err="1">
                <a:solidFill>
                  <a:schemeClr val="tx1"/>
                </a:solidFill>
                <a:highlight>
                  <a:srgbClr val="FFFFFF"/>
                </a:highlight>
              </a:rPr>
              <a:t>thông</a:t>
            </a:r>
            <a:r>
              <a:rPr lang="en-US" sz="2000" dirty="0">
                <a:solidFill>
                  <a:schemeClr val="tx1"/>
                </a:solidFill>
                <a:highlight>
                  <a:srgbClr val="FFFFFF"/>
                </a:highlight>
              </a:rPr>
              <a:t> tin </a:t>
            </a:r>
            <a:r>
              <a:rPr lang="en-US" sz="2000" dirty="0" err="1">
                <a:solidFill>
                  <a:schemeClr val="tx1"/>
                </a:solidFill>
                <a:highlight>
                  <a:srgbClr val="FFFFFF"/>
                </a:highlight>
              </a:rPr>
              <a:t>trước</a:t>
            </a:r>
            <a:r>
              <a:rPr lang="en-US" sz="2000" dirty="0">
                <a:solidFill>
                  <a:schemeClr val="tx1"/>
                </a:solidFill>
                <a:highlight>
                  <a:srgbClr val="FFFFFF"/>
                </a:highlight>
              </a:rPr>
              <a:t> </a:t>
            </a:r>
            <a:r>
              <a:rPr lang="en-US" sz="2000" dirty="0" err="1">
                <a:solidFill>
                  <a:schemeClr val="tx1"/>
                </a:solidFill>
                <a:highlight>
                  <a:srgbClr val="FFFFFF"/>
                </a:highlight>
              </a:rPr>
              <a:t>tiên</a:t>
            </a:r>
            <a:r>
              <a:rPr lang="en-US" sz="2000" dirty="0">
                <a:solidFill>
                  <a:schemeClr val="tx1"/>
                </a:solidFill>
                <a:highlight>
                  <a:srgbClr val="FFFFFF"/>
                </a:highlight>
              </a:rPr>
              <a:t> </a:t>
            </a:r>
            <a:r>
              <a:rPr lang="en-US" sz="2000" dirty="0" err="1">
                <a:solidFill>
                  <a:schemeClr val="tx1"/>
                </a:solidFill>
                <a:highlight>
                  <a:srgbClr val="FFFFFF"/>
                </a:highlight>
              </a:rPr>
              <a:t>cần</a:t>
            </a:r>
            <a:r>
              <a:rPr lang="en-US" sz="2000" dirty="0">
                <a:solidFill>
                  <a:schemeClr val="tx1"/>
                </a:solidFill>
                <a:highlight>
                  <a:srgbClr val="FFFFFF"/>
                </a:highlight>
              </a:rPr>
              <a:t> </a:t>
            </a:r>
            <a:r>
              <a:rPr lang="en-US" sz="2000" dirty="0" err="1">
                <a:solidFill>
                  <a:schemeClr val="tx1"/>
                </a:solidFill>
                <a:highlight>
                  <a:srgbClr val="FFFFFF"/>
                </a:highlight>
              </a:rPr>
              <a:t>đầu</a:t>
            </a:r>
            <a:r>
              <a:rPr lang="en-US" sz="2000" dirty="0">
                <a:solidFill>
                  <a:schemeClr val="tx1"/>
                </a:solidFill>
                <a:highlight>
                  <a:srgbClr val="FFFFFF"/>
                </a:highlight>
              </a:rPr>
              <a:t> </a:t>
            </a:r>
            <a:r>
              <a:rPr lang="en-US" sz="2000" dirty="0" err="1">
                <a:solidFill>
                  <a:schemeClr val="tx1"/>
                </a:solidFill>
                <a:highlight>
                  <a:srgbClr val="FFFFFF"/>
                </a:highlight>
              </a:rPr>
              <a:t>tư</a:t>
            </a:r>
            <a:r>
              <a:rPr lang="en-US" sz="2000" dirty="0">
                <a:solidFill>
                  <a:schemeClr val="tx1"/>
                </a:solidFill>
                <a:highlight>
                  <a:srgbClr val="FFFFFF"/>
                </a:highlight>
              </a:rPr>
              <a:t> </a:t>
            </a:r>
            <a:r>
              <a:rPr lang="en-US" sz="2000" dirty="0" err="1">
                <a:solidFill>
                  <a:schemeClr val="tx1"/>
                </a:solidFill>
                <a:highlight>
                  <a:srgbClr val="FFFFFF"/>
                </a:highlight>
              </a:rPr>
              <a:t>các</a:t>
            </a:r>
            <a:r>
              <a:rPr lang="en-US" sz="2000" dirty="0">
                <a:solidFill>
                  <a:schemeClr val="tx1"/>
                </a:solidFill>
                <a:highlight>
                  <a:srgbClr val="FFFFFF"/>
                </a:highlight>
              </a:rPr>
              <a:t> </a:t>
            </a:r>
            <a:r>
              <a:rPr lang="en-US" sz="2000" dirty="0" err="1">
                <a:solidFill>
                  <a:schemeClr val="tx1"/>
                </a:solidFill>
                <a:highlight>
                  <a:srgbClr val="FFFFFF"/>
                </a:highlight>
              </a:rPr>
              <a:t>trang</a:t>
            </a:r>
            <a:r>
              <a:rPr lang="en-US" sz="2000" dirty="0">
                <a:solidFill>
                  <a:schemeClr val="tx1"/>
                </a:solidFill>
                <a:highlight>
                  <a:srgbClr val="FFFFFF"/>
                </a:highlight>
              </a:rPr>
              <a:t> </a:t>
            </a:r>
            <a:r>
              <a:rPr lang="en-US" sz="2000" dirty="0" err="1">
                <a:solidFill>
                  <a:schemeClr val="tx1"/>
                </a:solidFill>
                <a:highlight>
                  <a:srgbClr val="FFFFFF"/>
                </a:highlight>
              </a:rPr>
              <a:t>thiết</a:t>
            </a:r>
            <a:r>
              <a:rPr lang="en-US" sz="2000" dirty="0">
                <a:solidFill>
                  <a:schemeClr val="tx1"/>
                </a:solidFill>
                <a:highlight>
                  <a:srgbClr val="FFFFFF"/>
                </a:highlight>
              </a:rPr>
              <a:t> </a:t>
            </a:r>
            <a:r>
              <a:rPr lang="en-US" sz="2000" dirty="0" err="1">
                <a:solidFill>
                  <a:schemeClr val="tx1"/>
                </a:solidFill>
                <a:highlight>
                  <a:srgbClr val="FFFFFF"/>
                </a:highlight>
              </a:rPr>
              <a:t>bị</a:t>
            </a:r>
            <a:r>
              <a:rPr lang="en-US" sz="2000" dirty="0">
                <a:solidFill>
                  <a:schemeClr val="tx1"/>
                </a:solidFill>
                <a:highlight>
                  <a:srgbClr val="FFFFFF"/>
                </a:highlight>
              </a:rPr>
              <a:t> </a:t>
            </a:r>
            <a:r>
              <a:rPr lang="en-US" sz="2000" dirty="0" err="1">
                <a:solidFill>
                  <a:schemeClr val="tx1"/>
                </a:solidFill>
                <a:highlight>
                  <a:srgbClr val="FFFFFF"/>
                </a:highlight>
              </a:rPr>
              <a:t>cần</a:t>
            </a:r>
            <a:r>
              <a:rPr lang="en-US" sz="2000" dirty="0">
                <a:solidFill>
                  <a:schemeClr val="tx1"/>
                </a:solidFill>
                <a:highlight>
                  <a:srgbClr val="FFFFFF"/>
                </a:highlight>
              </a:rPr>
              <a:t> </a:t>
            </a:r>
            <a:r>
              <a:rPr lang="en-US" sz="2000" dirty="0" err="1">
                <a:solidFill>
                  <a:schemeClr val="tx1"/>
                </a:solidFill>
                <a:highlight>
                  <a:srgbClr val="FFFFFF"/>
                </a:highlight>
              </a:rPr>
              <a:t>thiết</a:t>
            </a:r>
            <a:r>
              <a:rPr lang="en-US" sz="2000" dirty="0">
                <a:solidFill>
                  <a:schemeClr val="tx1"/>
                </a:solidFill>
                <a:highlight>
                  <a:srgbClr val="FFFFFF"/>
                </a:highlight>
              </a:rPr>
              <a:t>. Trang </a:t>
            </a:r>
            <a:r>
              <a:rPr lang="en-US" sz="2000" dirty="0" err="1">
                <a:solidFill>
                  <a:schemeClr val="tx1"/>
                </a:solidFill>
                <a:highlight>
                  <a:srgbClr val="FFFFFF"/>
                </a:highlight>
              </a:rPr>
              <a:t>thiết</a:t>
            </a:r>
            <a:r>
              <a:rPr lang="en-US" sz="2000" dirty="0">
                <a:solidFill>
                  <a:schemeClr val="tx1"/>
                </a:solidFill>
                <a:highlight>
                  <a:srgbClr val="FFFFFF"/>
                </a:highlight>
              </a:rPr>
              <a:t> </a:t>
            </a:r>
            <a:r>
              <a:rPr lang="en-US" sz="2000" dirty="0" err="1">
                <a:solidFill>
                  <a:schemeClr val="tx1"/>
                </a:solidFill>
                <a:highlight>
                  <a:srgbClr val="FFFFFF"/>
                </a:highlight>
              </a:rPr>
              <a:t>bị</a:t>
            </a:r>
            <a:r>
              <a:rPr lang="en-US" sz="2000" dirty="0">
                <a:solidFill>
                  <a:schemeClr val="tx1"/>
                </a:solidFill>
                <a:highlight>
                  <a:srgbClr val="FFFFFF"/>
                </a:highlight>
              </a:rPr>
              <a:t> ở </a:t>
            </a:r>
            <a:r>
              <a:rPr lang="en-US" sz="2000" dirty="0" err="1">
                <a:solidFill>
                  <a:schemeClr val="tx1"/>
                </a:solidFill>
                <a:highlight>
                  <a:srgbClr val="FFFFFF"/>
                </a:highlight>
              </a:rPr>
              <a:t>đây</a:t>
            </a:r>
            <a:r>
              <a:rPr lang="en-US" sz="2000" dirty="0">
                <a:solidFill>
                  <a:schemeClr val="tx1"/>
                </a:solidFill>
                <a:highlight>
                  <a:srgbClr val="FFFFFF"/>
                </a:highlight>
              </a:rPr>
              <a:t> </a:t>
            </a:r>
            <a:r>
              <a:rPr lang="en-US" sz="2000" dirty="0" err="1">
                <a:solidFill>
                  <a:schemeClr val="tx1"/>
                </a:solidFill>
                <a:highlight>
                  <a:srgbClr val="FFFFFF"/>
                </a:highlight>
              </a:rPr>
              <a:t>chỉ</a:t>
            </a:r>
            <a:r>
              <a:rPr lang="en-US" sz="2000" dirty="0">
                <a:solidFill>
                  <a:schemeClr val="tx1"/>
                </a:solidFill>
                <a:highlight>
                  <a:srgbClr val="FFFFFF"/>
                </a:highlight>
              </a:rPr>
              <a:t> </a:t>
            </a:r>
            <a:r>
              <a:rPr lang="en-US" sz="2000" dirty="0" err="1">
                <a:solidFill>
                  <a:schemeClr val="tx1"/>
                </a:solidFill>
                <a:highlight>
                  <a:srgbClr val="FFFFFF"/>
                </a:highlight>
              </a:rPr>
              <a:t>đơn</a:t>
            </a:r>
            <a:r>
              <a:rPr lang="en-US" sz="2000" dirty="0">
                <a:solidFill>
                  <a:schemeClr val="tx1"/>
                </a:solidFill>
                <a:highlight>
                  <a:srgbClr val="FFFFFF"/>
                </a:highlight>
              </a:rPr>
              <a:t> </a:t>
            </a:r>
            <a:r>
              <a:rPr lang="en-US" sz="2000" dirty="0" err="1">
                <a:solidFill>
                  <a:schemeClr val="tx1"/>
                </a:solidFill>
                <a:highlight>
                  <a:srgbClr val="FFFFFF"/>
                </a:highlight>
              </a:rPr>
              <a:t>giản</a:t>
            </a:r>
            <a:r>
              <a:rPr lang="en-US" sz="2000" dirty="0">
                <a:solidFill>
                  <a:schemeClr val="tx1"/>
                </a:solidFill>
                <a:highlight>
                  <a:srgbClr val="FFFFFF"/>
                </a:highlight>
              </a:rPr>
              <a:t> </a:t>
            </a:r>
            <a:r>
              <a:rPr lang="en-US" sz="2000" dirty="0" err="1">
                <a:solidFill>
                  <a:schemeClr val="tx1"/>
                </a:solidFill>
                <a:highlight>
                  <a:srgbClr val="FFFFFF"/>
                </a:highlight>
              </a:rPr>
              <a:t>là</a:t>
            </a:r>
            <a:r>
              <a:rPr lang="en-US" sz="2000" dirty="0">
                <a:solidFill>
                  <a:schemeClr val="tx1"/>
                </a:solidFill>
                <a:highlight>
                  <a:srgbClr val="FFFFFF"/>
                </a:highlight>
              </a:rPr>
              <a:t> </a:t>
            </a:r>
            <a:r>
              <a:rPr lang="en-US" sz="2000" dirty="0" err="1">
                <a:solidFill>
                  <a:schemeClr val="tx1"/>
                </a:solidFill>
                <a:highlight>
                  <a:srgbClr val="FFFFFF"/>
                </a:highlight>
              </a:rPr>
              <a:t>phần</a:t>
            </a:r>
            <a:r>
              <a:rPr lang="en-US" sz="2000" dirty="0">
                <a:solidFill>
                  <a:schemeClr val="tx1"/>
                </a:solidFill>
                <a:highlight>
                  <a:srgbClr val="FFFFFF"/>
                </a:highlight>
              </a:rPr>
              <a:t> </a:t>
            </a:r>
            <a:r>
              <a:rPr lang="en-US" sz="2000" dirty="0" err="1">
                <a:solidFill>
                  <a:schemeClr val="tx1"/>
                </a:solidFill>
                <a:highlight>
                  <a:srgbClr val="FFFFFF"/>
                </a:highlight>
              </a:rPr>
              <a:t>cứng</a:t>
            </a:r>
            <a:r>
              <a:rPr lang="en-US" sz="2000" dirty="0">
                <a:solidFill>
                  <a:schemeClr val="tx1"/>
                </a:solidFill>
                <a:highlight>
                  <a:srgbClr val="FFFFFF"/>
                </a:highlight>
              </a:rPr>
              <a:t>, </a:t>
            </a:r>
            <a:r>
              <a:rPr lang="en-US" sz="2000" dirty="0" err="1">
                <a:solidFill>
                  <a:schemeClr val="tx1"/>
                </a:solidFill>
                <a:highlight>
                  <a:srgbClr val="FFFFFF"/>
                </a:highlight>
              </a:rPr>
              <a:t>phần</a:t>
            </a:r>
            <a:r>
              <a:rPr lang="en-US" sz="2000" dirty="0">
                <a:solidFill>
                  <a:schemeClr val="tx1"/>
                </a:solidFill>
                <a:highlight>
                  <a:srgbClr val="FFFFFF"/>
                </a:highlight>
              </a:rPr>
              <a:t> </a:t>
            </a:r>
            <a:r>
              <a:rPr lang="en-US" sz="2000" dirty="0" err="1">
                <a:solidFill>
                  <a:schemeClr val="tx1"/>
                </a:solidFill>
                <a:highlight>
                  <a:srgbClr val="FFFFFF"/>
                </a:highlight>
              </a:rPr>
              <a:t>mềm</a:t>
            </a:r>
            <a:r>
              <a:rPr lang="en-US" sz="2000" dirty="0">
                <a:solidFill>
                  <a:schemeClr val="tx1"/>
                </a:solidFill>
                <a:highlight>
                  <a:srgbClr val="FFFFFF"/>
                </a:highlight>
              </a:rPr>
              <a:t> </a:t>
            </a:r>
            <a:r>
              <a:rPr lang="en-US" sz="2000" dirty="0" err="1">
                <a:solidFill>
                  <a:schemeClr val="tx1"/>
                </a:solidFill>
                <a:highlight>
                  <a:srgbClr val="FFFFFF"/>
                </a:highlight>
              </a:rPr>
              <a:t>và</a:t>
            </a:r>
            <a:r>
              <a:rPr lang="en-US" sz="2000" dirty="0">
                <a:solidFill>
                  <a:schemeClr val="tx1"/>
                </a:solidFill>
                <a:highlight>
                  <a:srgbClr val="FFFFFF"/>
                </a:highlight>
              </a:rPr>
              <a:t> </a:t>
            </a:r>
            <a:r>
              <a:rPr lang="en-US" sz="2000" dirty="0" err="1">
                <a:solidFill>
                  <a:schemeClr val="tx1"/>
                </a:solidFill>
                <a:highlight>
                  <a:srgbClr val="FFFFFF"/>
                </a:highlight>
              </a:rPr>
              <a:t>nguồn</a:t>
            </a:r>
            <a:r>
              <a:rPr lang="en-US" sz="2000" dirty="0">
                <a:solidFill>
                  <a:schemeClr val="tx1"/>
                </a:solidFill>
                <a:highlight>
                  <a:srgbClr val="FFFFFF"/>
                </a:highlight>
              </a:rPr>
              <a:t> </a:t>
            </a:r>
            <a:r>
              <a:rPr lang="en-US" sz="2000" dirty="0" err="1">
                <a:solidFill>
                  <a:schemeClr val="tx1"/>
                </a:solidFill>
                <a:highlight>
                  <a:srgbClr val="FFFFFF"/>
                </a:highlight>
              </a:rPr>
              <a:t>nhân</a:t>
            </a:r>
            <a:r>
              <a:rPr lang="en-US" sz="2000" dirty="0">
                <a:solidFill>
                  <a:schemeClr val="tx1"/>
                </a:solidFill>
                <a:highlight>
                  <a:srgbClr val="FFFFFF"/>
                </a:highlight>
              </a:rPr>
              <a:t> </a:t>
            </a:r>
            <a:r>
              <a:rPr lang="en-US" sz="2000" dirty="0" err="1">
                <a:solidFill>
                  <a:schemeClr val="tx1"/>
                </a:solidFill>
                <a:highlight>
                  <a:srgbClr val="FFFFFF"/>
                </a:highlight>
              </a:rPr>
              <a:t>lực</a:t>
            </a:r>
            <a:r>
              <a:rPr lang="en-US" sz="2000" dirty="0">
                <a:solidFill>
                  <a:schemeClr val="tx1"/>
                </a:solidFill>
                <a:highlight>
                  <a:srgbClr val="FFFFFF"/>
                </a:highlight>
              </a:rPr>
              <a:t>. </a:t>
            </a:r>
            <a:r>
              <a:rPr lang="en-US" sz="2000" dirty="0" err="1">
                <a:solidFill>
                  <a:schemeClr val="tx1"/>
                </a:solidFill>
                <a:highlight>
                  <a:srgbClr val="FFFFFF"/>
                </a:highlight>
              </a:rPr>
              <a:t>Cơ</a:t>
            </a:r>
            <a:r>
              <a:rPr lang="en-US" sz="2000" dirty="0">
                <a:solidFill>
                  <a:schemeClr val="tx1"/>
                </a:solidFill>
                <a:highlight>
                  <a:srgbClr val="FFFFFF"/>
                </a:highlight>
              </a:rPr>
              <a:t> </a:t>
            </a:r>
            <a:r>
              <a:rPr lang="en-US" sz="2000" dirty="0" err="1">
                <a:solidFill>
                  <a:schemeClr val="tx1"/>
                </a:solidFill>
                <a:highlight>
                  <a:srgbClr val="FFFFFF"/>
                </a:highlight>
              </a:rPr>
              <a:t>bản</a:t>
            </a:r>
            <a:r>
              <a:rPr lang="en-US" sz="2000" dirty="0">
                <a:solidFill>
                  <a:schemeClr val="tx1"/>
                </a:solidFill>
                <a:highlight>
                  <a:srgbClr val="FFFFFF"/>
                </a:highlight>
              </a:rPr>
              <a:t> </a:t>
            </a:r>
            <a:r>
              <a:rPr lang="en-US" sz="2000" dirty="0" err="1">
                <a:solidFill>
                  <a:schemeClr val="tx1"/>
                </a:solidFill>
                <a:highlight>
                  <a:srgbClr val="FFFFFF"/>
                </a:highlight>
              </a:rPr>
              <a:t>nhất</a:t>
            </a:r>
            <a:r>
              <a:rPr lang="en-US" sz="2000" dirty="0">
                <a:solidFill>
                  <a:schemeClr val="tx1"/>
                </a:solidFill>
                <a:highlight>
                  <a:srgbClr val="FFFFFF"/>
                </a:highlight>
              </a:rPr>
              <a:t> </a:t>
            </a:r>
            <a:r>
              <a:rPr lang="en-US" sz="2000" dirty="0" err="1">
                <a:solidFill>
                  <a:schemeClr val="tx1"/>
                </a:solidFill>
                <a:highlight>
                  <a:srgbClr val="FFFFFF"/>
                </a:highlight>
              </a:rPr>
              <a:t>như</a:t>
            </a:r>
            <a:r>
              <a:rPr lang="en-US" sz="2000" dirty="0">
                <a:solidFill>
                  <a:schemeClr val="tx1"/>
                </a:solidFill>
                <a:highlight>
                  <a:srgbClr val="FFFFFF"/>
                </a:highlight>
              </a:rPr>
              <a:t>: </a:t>
            </a:r>
            <a:r>
              <a:rPr lang="en-US" sz="2000" dirty="0" err="1">
                <a:solidFill>
                  <a:schemeClr val="tx1"/>
                </a:solidFill>
                <a:highlight>
                  <a:srgbClr val="FFFFFF"/>
                </a:highlight>
              </a:rPr>
              <a:t>máy</a:t>
            </a:r>
            <a:r>
              <a:rPr lang="en-US" sz="2000" dirty="0">
                <a:solidFill>
                  <a:schemeClr val="tx1"/>
                </a:solidFill>
                <a:highlight>
                  <a:srgbClr val="FFFFFF"/>
                </a:highlight>
              </a:rPr>
              <a:t> </a:t>
            </a:r>
            <a:r>
              <a:rPr lang="en-US" sz="2000" dirty="0" err="1">
                <a:solidFill>
                  <a:schemeClr val="tx1"/>
                </a:solidFill>
                <a:highlight>
                  <a:srgbClr val="FFFFFF"/>
                </a:highlight>
              </a:rPr>
              <a:t>tính</a:t>
            </a:r>
            <a:r>
              <a:rPr lang="en-US" sz="2000" dirty="0">
                <a:solidFill>
                  <a:schemeClr val="tx1"/>
                </a:solidFill>
                <a:highlight>
                  <a:srgbClr val="FFFFFF"/>
                </a:highlight>
              </a:rPr>
              <a:t>, Internet, </a:t>
            </a:r>
            <a:r>
              <a:rPr lang="en-US" sz="2000" dirty="0" err="1">
                <a:solidFill>
                  <a:schemeClr val="tx1"/>
                </a:solidFill>
                <a:highlight>
                  <a:srgbClr val="FFFFFF"/>
                </a:highlight>
              </a:rPr>
              <a:t>thiết</a:t>
            </a:r>
            <a:r>
              <a:rPr lang="en-US" sz="2000" dirty="0">
                <a:solidFill>
                  <a:schemeClr val="tx1"/>
                </a:solidFill>
                <a:highlight>
                  <a:srgbClr val="FFFFFF"/>
                </a:highlight>
              </a:rPr>
              <a:t> </a:t>
            </a:r>
            <a:r>
              <a:rPr lang="en-US" sz="2000" dirty="0" err="1">
                <a:solidFill>
                  <a:schemeClr val="tx1"/>
                </a:solidFill>
                <a:highlight>
                  <a:srgbClr val="FFFFFF"/>
                </a:highlight>
              </a:rPr>
              <a:t>bị</a:t>
            </a:r>
            <a:r>
              <a:rPr lang="en-US" sz="2000" dirty="0">
                <a:solidFill>
                  <a:schemeClr val="tx1"/>
                </a:solidFill>
                <a:highlight>
                  <a:srgbClr val="FFFFFF"/>
                </a:highlight>
              </a:rPr>
              <a:t> </a:t>
            </a:r>
            <a:r>
              <a:rPr lang="en-US" sz="2000" dirty="0" err="1">
                <a:solidFill>
                  <a:schemeClr val="tx1"/>
                </a:solidFill>
                <a:highlight>
                  <a:srgbClr val="FFFFFF"/>
                </a:highlight>
              </a:rPr>
              <a:t>mạng</a:t>
            </a:r>
            <a:r>
              <a:rPr lang="en-US" sz="2000" dirty="0">
                <a:solidFill>
                  <a:schemeClr val="tx1"/>
                </a:solidFill>
                <a:highlight>
                  <a:srgbClr val="FFFFFF"/>
                </a:highlight>
              </a:rPr>
              <a:t> LAN, WAN, </a:t>
            </a:r>
            <a:r>
              <a:rPr lang="en-US" sz="2000" dirty="0" err="1">
                <a:solidFill>
                  <a:schemeClr val="tx1"/>
                </a:solidFill>
                <a:highlight>
                  <a:srgbClr val="FFFFFF"/>
                </a:highlight>
              </a:rPr>
              <a:t>không</a:t>
            </a:r>
            <a:r>
              <a:rPr lang="en-US" sz="2000" dirty="0">
                <a:solidFill>
                  <a:schemeClr val="tx1"/>
                </a:solidFill>
                <a:highlight>
                  <a:srgbClr val="FFFFFF"/>
                </a:highlight>
              </a:rPr>
              <a:t> </a:t>
            </a:r>
            <a:r>
              <a:rPr lang="en-US" sz="2000" dirty="0" err="1">
                <a:solidFill>
                  <a:schemeClr val="tx1"/>
                </a:solidFill>
                <a:highlight>
                  <a:srgbClr val="FFFFFF"/>
                </a:highlight>
              </a:rPr>
              <a:t>gian</a:t>
            </a:r>
            <a:r>
              <a:rPr lang="en-US" sz="2000" dirty="0">
                <a:solidFill>
                  <a:schemeClr val="tx1"/>
                </a:solidFill>
                <a:highlight>
                  <a:srgbClr val="FFFFFF"/>
                </a:highlight>
              </a:rPr>
              <a:t> </a:t>
            </a:r>
            <a:r>
              <a:rPr lang="en-US" sz="2000" dirty="0" err="1">
                <a:solidFill>
                  <a:schemeClr val="tx1"/>
                </a:solidFill>
                <a:highlight>
                  <a:srgbClr val="FFFFFF"/>
                </a:highlight>
              </a:rPr>
              <a:t>truyền</a:t>
            </a:r>
            <a:r>
              <a:rPr lang="en-US" sz="2000" dirty="0">
                <a:solidFill>
                  <a:schemeClr val="tx1"/>
                </a:solidFill>
                <a:highlight>
                  <a:srgbClr val="FFFFFF"/>
                </a:highlight>
              </a:rPr>
              <a:t> </a:t>
            </a:r>
            <a:r>
              <a:rPr lang="en-US" sz="2000" dirty="0" err="1">
                <a:solidFill>
                  <a:schemeClr val="tx1"/>
                </a:solidFill>
                <a:highlight>
                  <a:srgbClr val="FFFFFF"/>
                </a:highlight>
              </a:rPr>
              <a:t>thông</a:t>
            </a:r>
            <a:r>
              <a:rPr lang="en-US" sz="2000" dirty="0">
                <a:solidFill>
                  <a:schemeClr val="tx1"/>
                </a:solidFill>
                <a:highlight>
                  <a:srgbClr val="FFFFFF"/>
                </a:highlight>
              </a:rPr>
              <a:t> </a:t>
            </a:r>
            <a:r>
              <a:rPr lang="en-US" sz="2000" dirty="0" err="1">
                <a:solidFill>
                  <a:schemeClr val="tx1"/>
                </a:solidFill>
                <a:highlight>
                  <a:srgbClr val="FFFFFF"/>
                </a:highlight>
              </a:rPr>
              <a:t>trong</a:t>
            </a:r>
            <a:r>
              <a:rPr lang="en-US" sz="2000" dirty="0">
                <a:solidFill>
                  <a:schemeClr val="tx1"/>
                </a:solidFill>
                <a:highlight>
                  <a:srgbClr val="FFFFFF"/>
                </a:highlight>
              </a:rPr>
              <a:t> </a:t>
            </a:r>
            <a:r>
              <a:rPr lang="en-US" sz="2000" dirty="0" err="1">
                <a:solidFill>
                  <a:schemeClr val="tx1"/>
                </a:solidFill>
                <a:highlight>
                  <a:srgbClr val="FFFFFF"/>
                </a:highlight>
              </a:rPr>
              <a:t>nội</a:t>
            </a:r>
            <a:r>
              <a:rPr lang="en-US" sz="2000" dirty="0">
                <a:solidFill>
                  <a:schemeClr val="tx1"/>
                </a:solidFill>
                <a:highlight>
                  <a:srgbClr val="FFFFFF"/>
                </a:highlight>
              </a:rPr>
              <a:t> </a:t>
            </a:r>
            <a:r>
              <a:rPr lang="en-US" sz="2000" dirty="0" err="1">
                <a:solidFill>
                  <a:schemeClr val="tx1"/>
                </a:solidFill>
                <a:highlight>
                  <a:srgbClr val="FFFFFF"/>
                </a:highlight>
              </a:rPr>
              <a:t>bộ</a:t>
            </a:r>
            <a:r>
              <a:rPr lang="en-US" sz="2000" dirty="0">
                <a:solidFill>
                  <a:schemeClr val="tx1"/>
                </a:solidFill>
                <a:highlight>
                  <a:srgbClr val="FFFFFF"/>
                </a:highlight>
              </a:rPr>
              <a:t>.</a:t>
            </a:r>
            <a:endParaRPr sz="2000" dirty="0">
              <a:solidFill>
                <a:schemeClr val="tx1"/>
              </a:solidFill>
              <a:highlight>
                <a:srgbClr val="FFFFFF"/>
              </a:highlight>
            </a:endParaRPr>
          </a:p>
          <a:p>
            <a:pPr marL="0" lvl="0" indent="0" algn="l" rtl="0">
              <a:lnSpc>
                <a:spcPct val="115000"/>
              </a:lnSpc>
              <a:spcBef>
                <a:spcPts val="1600"/>
              </a:spcBef>
              <a:spcAft>
                <a:spcPts val="0"/>
              </a:spcAft>
              <a:buClr>
                <a:schemeClr val="dk1"/>
              </a:buClr>
              <a:buSzPts val="1100"/>
              <a:buFont typeface="Arial"/>
              <a:buNone/>
            </a:pPr>
            <a:r>
              <a:rPr lang="en-US" sz="2000" dirty="0" err="1">
                <a:solidFill>
                  <a:schemeClr val="tx1"/>
                </a:solidFill>
                <a:highlight>
                  <a:srgbClr val="FFFFFF"/>
                </a:highlight>
              </a:rPr>
              <a:t>Đối</a:t>
            </a:r>
            <a:r>
              <a:rPr lang="en-US" sz="2000" dirty="0">
                <a:solidFill>
                  <a:schemeClr val="tx1"/>
                </a:solidFill>
                <a:highlight>
                  <a:srgbClr val="FFFFFF"/>
                </a:highlight>
              </a:rPr>
              <a:t> </a:t>
            </a:r>
            <a:r>
              <a:rPr lang="en-US" sz="2000" dirty="0" err="1">
                <a:solidFill>
                  <a:schemeClr val="tx1"/>
                </a:solidFill>
                <a:highlight>
                  <a:srgbClr val="FFFFFF"/>
                </a:highlight>
              </a:rPr>
              <a:t>với</a:t>
            </a:r>
            <a:r>
              <a:rPr lang="en-US" sz="2000" dirty="0">
                <a:solidFill>
                  <a:schemeClr val="tx1"/>
                </a:solidFill>
                <a:highlight>
                  <a:srgbClr val="FFFFFF"/>
                </a:highlight>
              </a:rPr>
              <a:t> </a:t>
            </a:r>
            <a:r>
              <a:rPr lang="en-US" sz="2000" dirty="0" err="1">
                <a:solidFill>
                  <a:schemeClr val="tx1"/>
                </a:solidFill>
                <a:highlight>
                  <a:srgbClr val="FFFFFF"/>
                </a:highlight>
              </a:rPr>
              <a:t>nguồn</a:t>
            </a:r>
            <a:r>
              <a:rPr lang="en-US" sz="2000" dirty="0">
                <a:solidFill>
                  <a:schemeClr val="tx1"/>
                </a:solidFill>
                <a:highlight>
                  <a:srgbClr val="FFFFFF"/>
                </a:highlight>
              </a:rPr>
              <a:t> </a:t>
            </a:r>
            <a:r>
              <a:rPr lang="en-US" sz="2000" dirty="0" err="1">
                <a:solidFill>
                  <a:schemeClr val="tx1"/>
                </a:solidFill>
                <a:highlight>
                  <a:srgbClr val="FFFFFF"/>
                </a:highlight>
              </a:rPr>
              <a:t>nhân</a:t>
            </a:r>
            <a:r>
              <a:rPr lang="en-US" sz="2000" dirty="0">
                <a:solidFill>
                  <a:schemeClr val="tx1"/>
                </a:solidFill>
                <a:highlight>
                  <a:srgbClr val="FFFFFF"/>
                </a:highlight>
              </a:rPr>
              <a:t> </a:t>
            </a:r>
            <a:r>
              <a:rPr lang="en-US" sz="2000" dirty="0" err="1">
                <a:solidFill>
                  <a:schemeClr val="tx1"/>
                </a:solidFill>
                <a:highlight>
                  <a:srgbClr val="FFFFFF"/>
                </a:highlight>
              </a:rPr>
              <a:t>lực</a:t>
            </a:r>
            <a:r>
              <a:rPr lang="en-US" sz="2000" dirty="0">
                <a:solidFill>
                  <a:schemeClr val="tx1"/>
                </a:solidFill>
                <a:highlight>
                  <a:srgbClr val="FFFFFF"/>
                </a:highlight>
              </a:rPr>
              <a:t>, </a:t>
            </a:r>
            <a:r>
              <a:rPr lang="en-US" sz="2000" dirty="0" err="1">
                <a:solidFill>
                  <a:schemeClr val="tx1"/>
                </a:solidFill>
                <a:highlight>
                  <a:srgbClr val="FFFFFF"/>
                </a:highlight>
              </a:rPr>
              <a:t>họ</a:t>
            </a:r>
            <a:r>
              <a:rPr lang="en-US" sz="2000" dirty="0">
                <a:solidFill>
                  <a:schemeClr val="tx1"/>
                </a:solidFill>
                <a:highlight>
                  <a:srgbClr val="FFFFFF"/>
                </a:highlight>
              </a:rPr>
              <a:t> </a:t>
            </a:r>
            <a:r>
              <a:rPr lang="en-US" sz="2000" dirty="0" err="1">
                <a:solidFill>
                  <a:schemeClr val="tx1"/>
                </a:solidFill>
                <a:highlight>
                  <a:srgbClr val="FFFFFF"/>
                </a:highlight>
              </a:rPr>
              <a:t>phải</a:t>
            </a:r>
            <a:r>
              <a:rPr lang="en-US" sz="2000" dirty="0">
                <a:solidFill>
                  <a:schemeClr val="tx1"/>
                </a:solidFill>
                <a:highlight>
                  <a:srgbClr val="FFFFFF"/>
                </a:highlight>
              </a:rPr>
              <a:t> </a:t>
            </a:r>
            <a:r>
              <a:rPr lang="en-US" sz="2000" dirty="0" err="1">
                <a:solidFill>
                  <a:schemeClr val="tx1"/>
                </a:solidFill>
                <a:highlight>
                  <a:srgbClr val="FFFFFF"/>
                </a:highlight>
              </a:rPr>
              <a:t>có</a:t>
            </a:r>
            <a:r>
              <a:rPr lang="en-US" sz="2000" dirty="0">
                <a:solidFill>
                  <a:schemeClr val="tx1"/>
                </a:solidFill>
                <a:highlight>
                  <a:srgbClr val="FFFFFF"/>
                </a:highlight>
              </a:rPr>
              <a:t> </a:t>
            </a:r>
            <a:r>
              <a:rPr lang="en-US" sz="2000" dirty="0" err="1">
                <a:solidFill>
                  <a:schemeClr val="tx1"/>
                </a:solidFill>
                <a:highlight>
                  <a:srgbClr val="FFFFFF"/>
                </a:highlight>
              </a:rPr>
              <a:t>nền</a:t>
            </a:r>
            <a:r>
              <a:rPr lang="en-US" sz="2000" dirty="0">
                <a:solidFill>
                  <a:schemeClr val="tx1"/>
                </a:solidFill>
                <a:highlight>
                  <a:srgbClr val="FFFFFF"/>
                </a:highlight>
              </a:rPr>
              <a:t> </a:t>
            </a:r>
            <a:r>
              <a:rPr lang="en-US" sz="2000" dirty="0" err="1">
                <a:solidFill>
                  <a:schemeClr val="tx1"/>
                </a:solidFill>
                <a:highlight>
                  <a:srgbClr val="FFFFFF"/>
                </a:highlight>
              </a:rPr>
              <a:t>tảng</a:t>
            </a:r>
            <a:r>
              <a:rPr lang="en-US" sz="2000" dirty="0">
                <a:solidFill>
                  <a:schemeClr val="tx1"/>
                </a:solidFill>
                <a:highlight>
                  <a:srgbClr val="FFFFFF"/>
                </a:highlight>
              </a:rPr>
              <a:t> </a:t>
            </a:r>
            <a:r>
              <a:rPr lang="en-US" sz="2000" dirty="0" err="1">
                <a:solidFill>
                  <a:schemeClr val="tx1"/>
                </a:solidFill>
                <a:highlight>
                  <a:srgbClr val="FFFFFF"/>
                </a:highlight>
              </a:rPr>
              <a:t>kiến</a:t>
            </a:r>
            <a:r>
              <a:rPr lang="en-US" sz="2000" dirty="0">
                <a:solidFill>
                  <a:schemeClr val="tx1"/>
                </a:solidFill>
                <a:highlight>
                  <a:srgbClr val="FFFFFF"/>
                </a:highlight>
              </a:rPr>
              <a:t> </a:t>
            </a:r>
            <a:r>
              <a:rPr lang="en-US" sz="2000" dirty="0" err="1">
                <a:solidFill>
                  <a:schemeClr val="tx1"/>
                </a:solidFill>
                <a:highlight>
                  <a:srgbClr val="FFFFFF"/>
                </a:highlight>
              </a:rPr>
              <a:t>thức</a:t>
            </a:r>
            <a:r>
              <a:rPr lang="en-US" sz="2000" dirty="0">
                <a:solidFill>
                  <a:schemeClr val="tx1"/>
                </a:solidFill>
                <a:highlight>
                  <a:srgbClr val="FFFFFF"/>
                </a:highlight>
              </a:rPr>
              <a:t> </a:t>
            </a:r>
            <a:r>
              <a:rPr lang="en-US" sz="2000" dirty="0" err="1">
                <a:solidFill>
                  <a:schemeClr val="tx1"/>
                </a:solidFill>
                <a:highlight>
                  <a:srgbClr val="FFFFFF"/>
                </a:highlight>
              </a:rPr>
              <a:t>nhất</a:t>
            </a:r>
            <a:r>
              <a:rPr lang="en-US" sz="2000" dirty="0">
                <a:solidFill>
                  <a:schemeClr val="tx1"/>
                </a:solidFill>
                <a:highlight>
                  <a:srgbClr val="FFFFFF"/>
                </a:highlight>
              </a:rPr>
              <a:t> </a:t>
            </a:r>
            <a:r>
              <a:rPr lang="en-US" sz="2000" dirty="0" err="1">
                <a:solidFill>
                  <a:schemeClr val="tx1"/>
                </a:solidFill>
                <a:highlight>
                  <a:srgbClr val="FFFFFF"/>
                </a:highlight>
              </a:rPr>
              <a:t>định</a:t>
            </a:r>
            <a:r>
              <a:rPr lang="en-US" sz="2000" dirty="0">
                <a:solidFill>
                  <a:schemeClr val="tx1"/>
                </a:solidFill>
                <a:highlight>
                  <a:srgbClr val="FFFFFF"/>
                </a:highlight>
              </a:rPr>
              <a:t> </a:t>
            </a:r>
            <a:r>
              <a:rPr lang="en-US" sz="2000" dirty="0" err="1">
                <a:solidFill>
                  <a:schemeClr val="tx1"/>
                </a:solidFill>
                <a:highlight>
                  <a:srgbClr val="FFFFFF"/>
                </a:highlight>
              </a:rPr>
              <a:t>về</a:t>
            </a:r>
            <a:r>
              <a:rPr lang="en-US" sz="2000" dirty="0">
                <a:solidFill>
                  <a:schemeClr val="tx1"/>
                </a:solidFill>
                <a:highlight>
                  <a:srgbClr val="FFFFFF"/>
                </a:highlight>
              </a:rPr>
              <a:t> </a:t>
            </a:r>
            <a:r>
              <a:rPr lang="en-US" sz="2000" dirty="0" err="1">
                <a:solidFill>
                  <a:schemeClr val="tx1"/>
                </a:solidFill>
                <a:highlight>
                  <a:srgbClr val="FFFFFF"/>
                </a:highlight>
              </a:rPr>
              <a:t>công</a:t>
            </a:r>
            <a:r>
              <a:rPr lang="en-US" sz="2000" dirty="0">
                <a:solidFill>
                  <a:schemeClr val="tx1"/>
                </a:solidFill>
                <a:highlight>
                  <a:srgbClr val="FFFFFF"/>
                </a:highlight>
              </a:rPr>
              <a:t> </a:t>
            </a:r>
            <a:r>
              <a:rPr lang="en-US" sz="2000" dirty="0" err="1">
                <a:solidFill>
                  <a:schemeClr val="tx1"/>
                </a:solidFill>
                <a:highlight>
                  <a:srgbClr val="FFFFFF"/>
                </a:highlight>
              </a:rPr>
              <a:t>nghệ</a:t>
            </a:r>
            <a:r>
              <a:rPr lang="en-US" sz="2000" dirty="0">
                <a:solidFill>
                  <a:schemeClr val="tx1"/>
                </a:solidFill>
                <a:highlight>
                  <a:srgbClr val="FFFFFF"/>
                </a:highlight>
              </a:rPr>
              <a:t> </a:t>
            </a:r>
            <a:r>
              <a:rPr lang="en-US" sz="2000" dirty="0" err="1">
                <a:solidFill>
                  <a:schemeClr val="tx1"/>
                </a:solidFill>
                <a:highlight>
                  <a:srgbClr val="FFFFFF"/>
                </a:highlight>
              </a:rPr>
              <a:t>thông</a:t>
            </a:r>
            <a:r>
              <a:rPr lang="en-US" sz="2000" dirty="0">
                <a:solidFill>
                  <a:schemeClr val="tx1"/>
                </a:solidFill>
                <a:highlight>
                  <a:srgbClr val="FFFFFF"/>
                </a:highlight>
              </a:rPr>
              <a:t> tin.</a:t>
            </a:r>
            <a:endParaRPr sz="1800" dirty="0"/>
          </a:p>
        </p:txBody>
      </p:sp>
      <p:pic>
        <p:nvPicPr>
          <p:cNvPr id="811" name="Google Shape;811;g15a50a1ef87_0_76"/>
          <p:cNvPicPr preferRelativeResize="0"/>
          <p:nvPr/>
        </p:nvPicPr>
        <p:blipFill>
          <a:blip r:embed="rId3">
            <a:alphaModFix/>
          </a:blip>
          <a:stretch>
            <a:fillRect/>
          </a:stretch>
        </p:blipFill>
        <p:spPr>
          <a:xfrm>
            <a:off x="6502400" y="1917245"/>
            <a:ext cx="5555645" cy="36940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15a50a1ef87_0_81"/>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1100"/>
              <a:buFont typeface="Arial"/>
              <a:buNone/>
            </a:pPr>
            <a:r>
              <a:rPr lang="en-US" sz="3600" b="1"/>
              <a:t>Xây dựng quá trình ứng dụng CNTT</a:t>
            </a:r>
            <a:endParaRPr/>
          </a:p>
        </p:txBody>
      </p:sp>
      <p:sp>
        <p:nvSpPr>
          <p:cNvPr id="817" name="Google Shape;817;g15a50a1ef87_0_81"/>
          <p:cNvSpPr txBox="1">
            <a:spLocks noGrp="1"/>
          </p:cNvSpPr>
          <p:nvPr>
            <p:ph type="subTitle" idx="1"/>
          </p:nvPr>
        </p:nvSpPr>
        <p:spPr>
          <a:xfrm>
            <a:off x="691075" y="1369403"/>
            <a:ext cx="10495800" cy="4366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1600" dirty="0">
              <a:solidFill>
                <a:srgbClr val="585476"/>
              </a:solidFill>
              <a:highlight>
                <a:srgbClr val="FFFFFF"/>
              </a:highlight>
            </a:endParaRPr>
          </a:p>
          <a:p>
            <a:pPr marL="0" lvl="0" indent="0" algn="l" rtl="0">
              <a:lnSpc>
                <a:spcPct val="115000"/>
              </a:lnSpc>
              <a:spcBef>
                <a:spcPts val="0"/>
              </a:spcBef>
              <a:spcAft>
                <a:spcPts val="0"/>
              </a:spcAft>
              <a:buNone/>
            </a:pPr>
            <a:r>
              <a:rPr lang="en-US" sz="2550" b="1" dirty="0" err="1">
                <a:solidFill>
                  <a:srgbClr val="282350"/>
                </a:solidFill>
                <a:highlight>
                  <a:srgbClr val="FFFFFF"/>
                </a:highlight>
              </a:rPr>
              <a:t>Giai</a:t>
            </a:r>
            <a:r>
              <a:rPr lang="en-US" sz="2550" b="1" dirty="0">
                <a:solidFill>
                  <a:srgbClr val="282350"/>
                </a:solidFill>
                <a:highlight>
                  <a:srgbClr val="FFFFFF"/>
                </a:highlight>
              </a:rPr>
              <a:t> </a:t>
            </a:r>
            <a:r>
              <a:rPr lang="en-US" sz="2550" b="1" dirty="0" err="1">
                <a:solidFill>
                  <a:srgbClr val="282350"/>
                </a:solidFill>
                <a:highlight>
                  <a:srgbClr val="FFFFFF"/>
                </a:highlight>
              </a:rPr>
              <a:t>đoạn</a:t>
            </a:r>
            <a:r>
              <a:rPr lang="en-US" sz="2550" b="1" dirty="0">
                <a:solidFill>
                  <a:srgbClr val="282350"/>
                </a:solidFill>
                <a:highlight>
                  <a:srgbClr val="FFFFFF"/>
                </a:highlight>
              </a:rPr>
              <a:t> 2: </a:t>
            </a:r>
            <a:r>
              <a:rPr lang="en-US" sz="2550" b="1" dirty="0" err="1">
                <a:solidFill>
                  <a:srgbClr val="282350"/>
                </a:solidFill>
                <a:highlight>
                  <a:srgbClr val="FFFFFF"/>
                </a:highlight>
              </a:rPr>
              <a:t>Ứng</a:t>
            </a:r>
            <a:r>
              <a:rPr lang="en-US" sz="2550" b="1" dirty="0">
                <a:solidFill>
                  <a:srgbClr val="282350"/>
                </a:solidFill>
                <a:highlight>
                  <a:srgbClr val="FFFFFF"/>
                </a:highlight>
              </a:rPr>
              <a:t> </a:t>
            </a:r>
            <a:r>
              <a:rPr lang="en-US" sz="2550" b="1" dirty="0" err="1">
                <a:solidFill>
                  <a:srgbClr val="282350"/>
                </a:solidFill>
                <a:highlight>
                  <a:srgbClr val="FFFFFF"/>
                </a:highlight>
              </a:rPr>
              <a:t>dụng</a:t>
            </a:r>
            <a:r>
              <a:rPr lang="en-US" sz="2550" b="1" dirty="0">
                <a:solidFill>
                  <a:srgbClr val="282350"/>
                </a:solidFill>
                <a:highlight>
                  <a:srgbClr val="FFFFFF"/>
                </a:highlight>
              </a:rPr>
              <a:t> </a:t>
            </a:r>
            <a:r>
              <a:rPr lang="en-US" sz="2550" b="1" dirty="0" err="1">
                <a:solidFill>
                  <a:srgbClr val="282350"/>
                </a:solidFill>
                <a:highlight>
                  <a:srgbClr val="FFFFFF"/>
                </a:highlight>
              </a:rPr>
              <a:t>vào</a:t>
            </a:r>
            <a:r>
              <a:rPr lang="en-US" sz="2550" b="1" dirty="0">
                <a:solidFill>
                  <a:srgbClr val="282350"/>
                </a:solidFill>
                <a:highlight>
                  <a:srgbClr val="FFFFFF"/>
                </a:highlight>
              </a:rPr>
              <a:t> </a:t>
            </a:r>
            <a:r>
              <a:rPr lang="en-US" sz="2550" b="1" dirty="0" err="1">
                <a:solidFill>
                  <a:srgbClr val="282350"/>
                </a:solidFill>
                <a:highlight>
                  <a:srgbClr val="FFFFFF"/>
                </a:highlight>
              </a:rPr>
              <a:t>điều</a:t>
            </a:r>
            <a:r>
              <a:rPr lang="en-US" sz="2550" b="1" dirty="0">
                <a:solidFill>
                  <a:srgbClr val="282350"/>
                </a:solidFill>
                <a:highlight>
                  <a:srgbClr val="FFFFFF"/>
                </a:highlight>
              </a:rPr>
              <a:t> </a:t>
            </a:r>
            <a:r>
              <a:rPr lang="en-US" sz="2550" b="1" dirty="0" err="1">
                <a:solidFill>
                  <a:srgbClr val="282350"/>
                </a:solidFill>
                <a:highlight>
                  <a:srgbClr val="FFFFFF"/>
                </a:highlight>
              </a:rPr>
              <a:t>hành</a:t>
            </a:r>
            <a:r>
              <a:rPr lang="en-US" sz="2550" b="1" dirty="0">
                <a:solidFill>
                  <a:srgbClr val="282350"/>
                </a:solidFill>
                <a:highlight>
                  <a:srgbClr val="FFFFFF"/>
                </a:highlight>
              </a:rPr>
              <a:t> </a:t>
            </a:r>
            <a:r>
              <a:rPr lang="en-US" sz="2550" b="1" dirty="0" err="1">
                <a:solidFill>
                  <a:srgbClr val="282350"/>
                </a:solidFill>
                <a:highlight>
                  <a:srgbClr val="FFFFFF"/>
                </a:highlight>
              </a:rPr>
              <a:t>và</a:t>
            </a:r>
            <a:r>
              <a:rPr lang="en-US" sz="2550" b="1" dirty="0">
                <a:solidFill>
                  <a:srgbClr val="282350"/>
                </a:solidFill>
                <a:highlight>
                  <a:srgbClr val="FFFFFF"/>
                </a:highlight>
              </a:rPr>
              <a:t> </a:t>
            </a:r>
            <a:r>
              <a:rPr lang="en-US" sz="2550" b="1" dirty="0" err="1">
                <a:solidFill>
                  <a:srgbClr val="282350"/>
                </a:solidFill>
                <a:highlight>
                  <a:srgbClr val="FFFFFF"/>
                </a:highlight>
              </a:rPr>
              <a:t>xử</a:t>
            </a:r>
            <a:r>
              <a:rPr lang="en-US" sz="2550" b="1" dirty="0">
                <a:solidFill>
                  <a:srgbClr val="282350"/>
                </a:solidFill>
                <a:highlight>
                  <a:srgbClr val="FFFFFF"/>
                </a:highlight>
              </a:rPr>
              <a:t> </a:t>
            </a:r>
            <a:r>
              <a:rPr lang="en-US" sz="2550" b="1" dirty="0" err="1">
                <a:solidFill>
                  <a:srgbClr val="282350"/>
                </a:solidFill>
                <a:highlight>
                  <a:srgbClr val="FFFFFF"/>
                </a:highlight>
              </a:rPr>
              <a:t>lý</a:t>
            </a:r>
            <a:r>
              <a:rPr lang="en-US" sz="2550" b="1" dirty="0">
                <a:solidFill>
                  <a:srgbClr val="282350"/>
                </a:solidFill>
                <a:highlight>
                  <a:srgbClr val="FFFFFF"/>
                </a:highlight>
              </a:rPr>
              <a:t> </a:t>
            </a:r>
            <a:r>
              <a:rPr lang="en-US" sz="2550" b="1" dirty="0" err="1">
                <a:solidFill>
                  <a:srgbClr val="282350"/>
                </a:solidFill>
                <a:highlight>
                  <a:srgbClr val="FFFFFF"/>
                </a:highlight>
              </a:rPr>
              <a:t>tác</a:t>
            </a:r>
            <a:r>
              <a:rPr lang="en-US" sz="2550" b="1" dirty="0">
                <a:solidFill>
                  <a:srgbClr val="282350"/>
                </a:solidFill>
                <a:highlight>
                  <a:srgbClr val="FFFFFF"/>
                </a:highlight>
              </a:rPr>
              <a:t> </a:t>
            </a:r>
            <a:r>
              <a:rPr lang="en-US" sz="2550" b="1" dirty="0" err="1">
                <a:solidFill>
                  <a:srgbClr val="282350"/>
                </a:solidFill>
                <a:highlight>
                  <a:srgbClr val="FFFFFF"/>
                </a:highlight>
              </a:rPr>
              <a:t>vụ</a:t>
            </a:r>
            <a:endParaRPr sz="2500" dirty="0">
              <a:solidFill>
                <a:srgbClr val="585476"/>
              </a:solidFill>
              <a:highlight>
                <a:srgbClr val="FFFFFF"/>
              </a:highlight>
            </a:endParaRPr>
          </a:p>
          <a:p>
            <a:pPr marL="0" lvl="0" indent="0" algn="l" rtl="0">
              <a:spcBef>
                <a:spcPts val="1000"/>
              </a:spcBef>
              <a:spcAft>
                <a:spcPts val="0"/>
              </a:spcAft>
              <a:buNone/>
            </a:pPr>
            <a:r>
              <a:rPr lang="en-US" sz="2500" dirty="0" err="1">
                <a:solidFill>
                  <a:schemeClr val="tx1"/>
                </a:solidFill>
                <a:highlight>
                  <a:srgbClr val="FFFFFF"/>
                </a:highlight>
              </a:rPr>
              <a:t>Mỗi</a:t>
            </a:r>
            <a:r>
              <a:rPr lang="en-US" sz="2500" dirty="0">
                <a:solidFill>
                  <a:schemeClr val="tx1"/>
                </a:solidFill>
                <a:highlight>
                  <a:srgbClr val="FFFFFF"/>
                </a:highlight>
              </a:rPr>
              <a:t> </a:t>
            </a:r>
            <a:r>
              <a:rPr lang="en-US" sz="2500" dirty="0" err="1">
                <a:solidFill>
                  <a:schemeClr val="tx1"/>
                </a:solidFill>
                <a:highlight>
                  <a:srgbClr val="FFFFFF"/>
                </a:highlight>
              </a:rPr>
              <a:t>phòng</a:t>
            </a:r>
            <a:r>
              <a:rPr lang="en-US" sz="2500" dirty="0">
                <a:solidFill>
                  <a:schemeClr val="tx1"/>
                </a:solidFill>
                <a:highlight>
                  <a:srgbClr val="FFFFFF"/>
                </a:highlight>
              </a:rPr>
              <a:t> ban </a:t>
            </a:r>
            <a:r>
              <a:rPr lang="en-US" sz="2500" dirty="0" err="1">
                <a:solidFill>
                  <a:schemeClr val="tx1"/>
                </a:solidFill>
                <a:highlight>
                  <a:srgbClr val="FFFFFF"/>
                </a:highlight>
              </a:rPr>
              <a:t>sẽ</a:t>
            </a:r>
            <a:r>
              <a:rPr lang="en-US" sz="2500" dirty="0">
                <a:solidFill>
                  <a:schemeClr val="tx1"/>
                </a:solidFill>
                <a:highlight>
                  <a:srgbClr val="FFFFFF"/>
                </a:highlight>
              </a:rPr>
              <a:t> </a:t>
            </a:r>
            <a:r>
              <a:rPr lang="en-US" sz="2500" dirty="0" err="1">
                <a:solidFill>
                  <a:schemeClr val="tx1"/>
                </a:solidFill>
                <a:highlight>
                  <a:srgbClr val="FFFFFF"/>
                </a:highlight>
              </a:rPr>
              <a:t>có</a:t>
            </a:r>
            <a:r>
              <a:rPr lang="en-US" sz="2500" dirty="0">
                <a:solidFill>
                  <a:schemeClr val="tx1"/>
                </a:solidFill>
                <a:highlight>
                  <a:srgbClr val="FFFFFF"/>
                </a:highlight>
              </a:rPr>
              <a:t> </a:t>
            </a:r>
            <a:r>
              <a:rPr lang="en-US" sz="2500" dirty="0" err="1">
                <a:solidFill>
                  <a:schemeClr val="tx1"/>
                </a:solidFill>
                <a:highlight>
                  <a:srgbClr val="FFFFFF"/>
                </a:highlight>
              </a:rPr>
              <a:t>phương</a:t>
            </a:r>
            <a:r>
              <a:rPr lang="en-US" sz="2500" dirty="0">
                <a:solidFill>
                  <a:schemeClr val="tx1"/>
                </a:solidFill>
                <a:highlight>
                  <a:srgbClr val="FFFFFF"/>
                </a:highlight>
              </a:rPr>
              <a:t> </a:t>
            </a:r>
            <a:r>
              <a:rPr lang="en-US" sz="2500" dirty="0" err="1">
                <a:solidFill>
                  <a:schemeClr val="tx1"/>
                </a:solidFill>
                <a:highlight>
                  <a:srgbClr val="FFFFFF"/>
                </a:highlight>
              </a:rPr>
              <a:t>thức</a:t>
            </a:r>
            <a:r>
              <a:rPr lang="en-US" sz="2500" dirty="0">
                <a:solidFill>
                  <a:schemeClr val="tx1"/>
                </a:solidFill>
                <a:highlight>
                  <a:srgbClr val="FFFFFF"/>
                </a:highlight>
              </a:rPr>
              <a:t> </a:t>
            </a:r>
            <a:r>
              <a:rPr lang="en-US" sz="2500" dirty="0" err="1">
                <a:solidFill>
                  <a:schemeClr val="tx1"/>
                </a:solidFill>
                <a:highlight>
                  <a:srgbClr val="FFFFFF"/>
                </a:highlight>
              </a:rPr>
              <a:t>ứng</a:t>
            </a:r>
            <a:r>
              <a:rPr lang="en-US" sz="2500" dirty="0">
                <a:solidFill>
                  <a:schemeClr val="tx1"/>
                </a:solidFill>
                <a:highlight>
                  <a:srgbClr val="FFFFFF"/>
                </a:highlight>
              </a:rPr>
              <a:t> </a:t>
            </a:r>
            <a:r>
              <a:rPr lang="en-US" sz="2500" dirty="0" err="1">
                <a:solidFill>
                  <a:schemeClr val="tx1"/>
                </a:solidFill>
                <a:highlight>
                  <a:srgbClr val="FFFFFF"/>
                </a:highlight>
              </a:rPr>
              <a:t>dụng</a:t>
            </a:r>
            <a:r>
              <a:rPr lang="en-US" sz="2500" dirty="0">
                <a:solidFill>
                  <a:schemeClr val="tx1"/>
                </a:solidFill>
                <a:highlight>
                  <a:srgbClr val="FFFFFF"/>
                </a:highlight>
              </a:rPr>
              <a:t> </a:t>
            </a:r>
            <a:r>
              <a:rPr lang="en-US" sz="2500" dirty="0" err="1">
                <a:solidFill>
                  <a:schemeClr val="tx1"/>
                </a:solidFill>
                <a:highlight>
                  <a:srgbClr val="FFFFFF"/>
                </a:highlight>
              </a:rPr>
              <a:t>công</a:t>
            </a:r>
            <a:r>
              <a:rPr lang="en-US" sz="2500" dirty="0">
                <a:solidFill>
                  <a:schemeClr val="tx1"/>
                </a:solidFill>
                <a:highlight>
                  <a:srgbClr val="FFFFFF"/>
                </a:highlight>
              </a:rPr>
              <a:t> </a:t>
            </a:r>
            <a:r>
              <a:rPr lang="en-US" sz="2500" dirty="0" err="1">
                <a:solidFill>
                  <a:schemeClr val="tx1"/>
                </a:solidFill>
                <a:highlight>
                  <a:srgbClr val="FFFFFF"/>
                </a:highlight>
              </a:rPr>
              <a:t>nghệ</a:t>
            </a:r>
            <a:r>
              <a:rPr lang="en-US" sz="2500" dirty="0">
                <a:solidFill>
                  <a:schemeClr val="tx1"/>
                </a:solidFill>
                <a:highlight>
                  <a:srgbClr val="FFFFFF"/>
                </a:highlight>
              </a:rPr>
              <a:t> </a:t>
            </a:r>
            <a:r>
              <a:rPr lang="en-US" sz="2500" dirty="0" err="1">
                <a:solidFill>
                  <a:schemeClr val="tx1"/>
                </a:solidFill>
                <a:highlight>
                  <a:srgbClr val="FFFFFF"/>
                </a:highlight>
              </a:rPr>
              <a:t>khác</a:t>
            </a:r>
            <a:r>
              <a:rPr lang="en-US" sz="2500" dirty="0">
                <a:solidFill>
                  <a:schemeClr val="tx1"/>
                </a:solidFill>
                <a:highlight>
                  <a:srgbClr val="FFFFFF"/>
                </a:highlight>
              </a:rPr>
              <a:t> </a:t>
            </a:r>
            <a:r>
              <a:rPr lang="en-US" sz="2500" dirty="0" err="1">
                <a:solidFill>
                  <a:schemeClr val="tx1"/>
                </a:solidFill>
                <a:highlight>
                  <a:srgbClr val="FFFFFF"/>
                </a:highlight>
              </a:rPr>
              <a:t>nhau</a:t>
            </a:r>
            <a:r>
              <a:rPr lang="en-US" sz="2500" dirty="0">
                <a:solidFill>
                  <a:schemeClr val="tx1"/>
                </a:solidFill>
                <a:highlight>
                  <a:srgbClr val="FFFFFF"/>
                </a:highlight>
              </a:rPr>
              <a:t> </a:t>
            </a:r>
            <a:r>
              <a:rPr lang="en-US" sz="2500" dirty="0" err="1">
                <a:solidFill>
                  <a:schemeClr val="tx1"/>
                </a:solidFill>
                <a:highlight>
                  <a:srgbClr val="FFFFFF"/>
                </a:highlight>
              </a:rPr>
              <a:t>dựa</a:t>
            </a:r>
            <a:r>
              <a:rPr lang="en-US" sz="2500" dirty="0">
                <a:solidFill>
                  <a:schemeClr val="tx1"/>
                </a:solidFill>
                <a:highlight>
                  <a:srgbClr val="FFFFFF"/>
                </a:highlight>
              </a:rPr>
              <a:t> </a:t>
            </a:r>
            <a:r>
              <a:rPr lang="en-US" sz="2500" dirty="0" err="1">
                <a:solidFill>
                  <a:schemeClr val="tx1"/>
                </a:solidFill>
                <a:highlight>
                  <a:srgbClr val="FFFFFF"/>
                </a:highlight>
              </a:rPr>
              <a:t>trên</a:t>
            </a:r>
            <a:r>
              <a:rPr lang="en-US" sz="2500" dirty="0">
                <a:solidFill>
                  <a:schemeClr val="tx1"/>
                </a:solidFill>
                <a:highlight>
                  <a:srgbClr val="FFFFFF"/>
                </a:highlight>
              </a:rPr>
              <a:t> </a:t>
            </a:r>
            <a:r>
              <a:rPr lang="en-US" sz="2500" dirty="0" err="1">
                <a:solidFill>
                  <a:schemeClr val="tx1"/>
                </a:solidFill>
                <a:highlight>
                  <a:srgbClr val="FFFFFF"/>
                </a:highlight>
              </a:rPr>
              <a:t>mục</a:t>
            </a:r>
            <a:r>
              <a:rPr lang="en-US" sz="2500" dirty="0">
                <a:solidFill>
                  <a:schemeClr val="tx1"/>
                </a:solidFill>
                <a:highlight>
                  <a:srgbClr val="FFFFFF"/>
                </a:highlight>
              </a:rPr>
              <a:t> </a:t>
            </a:r>
            <a:r>
              <a:rPr lang="en-US" sz="2500" dirty="0" err="1">
                <a:solidFill>
                  <a:schemeClr val="tx1"/>
                </a:solidFill>
                <a:highlight>
                  <a:srgbClr val="FFFFFF"/>
                </a:highlight>
              </a:rPr>
              <a:t>tiêu</a:t>
            </a:r>
            <a:r>
              <a:rPr lang="en-US" sz="2500" dirty="0">
                <a:solidFill>
                  <a:schemeClr val="tx1"/>
                </a:solidFill>
                <a:highlight>
                  <a:srgbClr val="FFFFFF"/>
                </a:highlight>
              </a:rPr>
              <a:t> </a:t>
            </a:r>
            <a:r>
              <a:rPr lang="en-US" sz="2500" dirty="0" err="1">
                <a:solidFill>
                  <a:schemeClr val="tx1"/>
                </a:solidFill>
                <a:highlight>
                  <a:srgbClr val="FFFFFF"/>
                </a:highlight>
              </a:rPr>
              <a:t>và</a:t>
            </a:r>
            <a:r>
              <a:rPr lang="en-US" sz="2500" dirty="0">
                <a:solidFill>
                  <a:schemeClr val="tx1"/>
                </a:solidFill>
                <a:highlight>
                  <a:srgbClr val="FFFFFF"/>
                </a:highlight>
              </a:rPr>
              <a:t> </a:t>
            </a:r>
            <a:r>
              <a:rPr lang="en-US" sz="2500" dirty="0" err="1">
                <a:solidFill>
                  <a:schemeClr val="tx1"/>
                </a:solidFill>
                <a:highlight>
                  <a:srgbClr val="FFFFFF"/>
                </a:highlight>
              </a:rPr>
              <a:t>nhiệm</a:t>
            </a:r>
            <a:r>
              <a:rPr lang="en-US" sz="2500" dirty="0">
                <a:solidFill>
                  <a:schemeClr val="tx1"/>
                </a:solidFill>
                <a:highlight>
                  <a:srgbClr val="FFFFFF"/>
                </a:highlight>
              </a:rPr>
              <a:t> </a:t>
            </a:r>
            <a:r>
              <a:rPr lang="en-US" sz="2500" dirty="0" err="1">
                <a:solidFill>
                  <a:schemeClr val="tx1"/>
                </a:solidFill>
                <a:highlight>
                  <a:srgbClr val="FFFFFF"/>
                </a:highlight>
              </a:rPr>
              <a:t>vụ</a:t>
            </a:r>
            <a:r>
              <a:rPr lang="en-US" sz="2500" dirty="0">
                <a:solidFill>
                  <a:schemeClr val="tx1"/>
                </a:solidFill>
                <a:highlight>
                  <a:srgbClr val="FFFFFF"/>
                </a:highlight>
              </a:rPr>
              <a:t> </a:t>
            </a:r>
            <a:r>
              <a:rPr lang="en-US" sz="2500" dirty="0" err="1">
                <a:solidFill>
                  <a:schemeClr val="tx1"/>
                </a:solidFill>
                <a:highlight>
                  <a:srgbClr val="FFFFFF"/>
                </a:highlight>
              </a:rPr>
              <a:t>cần</a:t>
            </a:r>
            <a:r>
              <a:rPr lang="en-US" sz="2500" dirty="0">
                <a:solidFill>
                  <a:schemeClr val="tx1"/>
                </a:solidFill>
                <a:highlight>
                  <a:srgbClr val="FFFFFF"/>
                </a:highlight>
              </a:rPr>
              <a:t> </a:t>
            </a:r>
            <a:r>
              <a:rPr lang="en-US" sz="2500" dirty="0" err="1">
                <a:solidFill>
                  <a:schemeClr val="tx1"/>
                </a:solidFill>
                <a:highlight>
                  <a:srgbClr val="FFFFFF"/>
                </a:highlight>
              </a:rPr>
              <a:t>thực</a:t>
            </a:r>
            <a:r>
              <a:rPr lang="en-US" sz="2500" dirty="0">
                <a:solidFill>
                  <a:schemeClr val="tx1"/>
                </a:solidFill>
                <a:highlight>
                  <a:srgbClr val="FFFFFF"/>
                </a:highlight>
              </a:rPr>
              <a:t> </a:t>
            </a:r>
            <a:r>
              <a:rPr lang="en-US" sz="2500" dirty="0" err="1">
                <a:solidFill>
                  <a:schemeClr val="tx1"/>
                </a:solidFill>
                <a:highlight>
                  <a:srgbClr val="FFFFFF"/>
                </a:highlight>
              </a:rPr>
              <a:t>hiện</a:t>
            </a:r>
            <a:r>
              <a:rPr lang="en-US" sz="2500" dirty="0">
                <a:solidFill>
                  <a:schemeClr val="tx1"/>
                </a:solidFill>
                <a:highlight>
                  <a:srgbClr val="FFFFFF"/>
                </a:highlight>
              </a:rPr>
              <a:t>. </a:t>
            </a:r>
            <a:r>
              <a:rPr lang="en-US" sz="2500" dirty="0" err="1">
                <a:solidFill>
                  <a:schemeClr val="tx1"/>
                </a:solidFill>
                <a:highlight>
                  <a:srgbClr val="FFFFFF"/>
                </a:highlight>
              </a:rPr>
              <a:t>Điển</a:t>
            </a:r>
            <a:r>
              <a:rPr lang="en-US" sz="2500" dirty="0">
                <a:solidFill>
                  <a:schemeClr val="tx1"/>
                </a:solidFill>
                <a:highlight>
                  <a:srgbClr val="FFFFFF"/>
                </a:highlight>
              </a:rPr>
              <a:t> </a:t>
            </a:r>
            <a:r>
              <a:rPr lang="en-US" sz="2500" dirty="0" err="1">
                <a:solidFill>
                  <a:schemeClr val="tx1"/>
                </a:solidFill>
                <a:highlight>
                  <a:srgbClr val="FFFFFF"/>
                </a:highlight>
              </a:rPr>
              <a:t>hình</a:t>
            </a:r>
            <a:r>
              <a:rPr lang="en-US" sz="2500" dirty="0">
                <a:solidFill>
                  <a:schemeClr val="tx1"/>
                </a:solidFill>
                <a:highlight>
                  <a:srgbClr val="FFFFFF"/>
                </a:highlight>
              </a:rPr>
              <a:t> </a:t>
            </a:r>
            <a:r>
              <a:rPr lang="en-US" sz="2500" dirty="0" err="1">
                <a:solidFill>
                  <a:schemeClr val="tx1"/>
                </a:solidFill>
                <a:highlight>
                  <a:srgbClr val="FFFFFF"/>
                </a:highlight>
              </a:rPr>
              <a:t>như</a:t>
            </a:r>
            <a:r>
              <a:rPr lang="en-US" sz="2500" dirty="0">
                <a:solidFill>
                  <a:schemeClr val="tx1"/>
                </a:solidFill>
                <a:highlight>
                  <a:srgbClr val="FFFFFF"/>
                </a:highlight>
              </a:rPr>
              <a:t>: </a:t>
            </a:r>
            <a:r>
              <a:rPr lang="en-US" sz="2500" dirty="0" err="1">
                <a:solidFill>
                  <a:schemeClr val="tx1"/>
                </a:solidFill>
                <a:highlight>
                  <a:srgbClr val="FFFFFF"/>
                </a:highlight>
              </a:rPr>
              <a:t>chương</a:t>
            </a:r>
            <a:r>
              <a:rPr lang="en-US" sz="2500" dirty="0">
                <a:solidFill>
                  <a:schemeClr val="tx1"/>
                </a:solidFill>
                <a:highlight>
                  <a:srgbClr val="FFFFFF"/>
                </a:highlight>
              </a:rPr>
              <a:t> </a:t>
            </a:r>
            <a:r>
              <a:rPr lang="en-US" sz="2500" dirty="0" err="1">
                <a:solidFill>
                  <a:schemeClr val="tx1"/>
                </a:solidFill>
                <a:highlight>
                  <a:srgbClr val="FFFFFF"/>
                </a:highlight>
              </a:rPr>
              <a:t>trình</a:t>
            </a:r>
            <a:r>
              <a:rPr lang="en-US" sz="2500" dirty="0">
                <a:solidFill>
                  <a:schemeClr val="tx1"/>
                </a:solidFill>
                <a:highlight>
                  <a:srgbClr val="FFFFFF"/>
                </a:highlight>
              </a:rPr>
              <a:t> </a:t>
            </a:r>
            <a:r>
              <a:rPr lang="en-US" sz="2500" dirty="0" err="1">
                <a:solidFill>
                  <a:schemeClr val="tx1"/>
                </a:solidFill>
                <a:highlight>
                  <a:srgbClr val="FFFFFF"/>
                </a:highlight>
              </a:rPr>
              <a:t>tài</a:t>
            </a:r>
            <a:r>
              <a:rPr lang="en-US" sz="2500" dirty="0">
                <a:solidFill>
                  <a:schemeClr val="tx1"/>
                </a:solidFill>
                <a:highlight>
                  <a:srgbClr val="FFFFFF"/>
                </a:highlight>
              </a:rPr>
              <a:t> </a:t>
            </a:r>
            <a:r>
              <a:rPr lang="en-US" sz="2500" dirty="0" err="1">
                <a:solidFill>
                  <a:schemeClr val="tx1"/>
                </a:solidFill>
                <a:highlight>
                  <a:srgbClr val="FFFFFF"/>
                </a:highlight>
              </a:rPr>
              <a:t>chính</a:t>
            </a:r>
            <a:r>
              <a:rPr lang="en-US" sz="2500" dirty="0">
                <a:solidFill>
                  <a:schemeClr val="tx1"/>
                </a:solidFill>
                <a:highlight>
                  <a:srgbClr val="FFFFFF"/>
                </a:highlight>
              </a:rPr>
              <a:t> </a:t>
            </a:r>
            <a:r>
              <a:rPr lang="en-US" sz="2500" dirty="0" err="1">
                <a:solidFill>
                  <a:schemeClr val="tx1"/>
                </a:solidFill>
                <a:highlight>
                  <a:srgbClr val="FFFFFF"/>
                </a:highlight>
              </a:rPr>
              <a:t>cho</a:t>
            </a:r>
            <a:r>
              <a:rPr lang="en-US" sz="2500" dirty="0">
                <a:solidFill>
                  <a:schemeClr val="tx1"/>
                </a:solidFill>
                <a:highlight>
                  <a:srgbClr val="FFFFFF"/>
                </a:highlight>
              </a:rPr>
              <a:t> </a:t>
            </a:r>
            <a:r>
              <a:rPr lang="en-US" sz="2500" dirty="0" err="1">
                <a:solidFill>
                  <a:schemeClr val="tx1"/>
                </a:solidFill>
                <a:highlight>
                  <a:srgbClr val="FFFFFF"/>
                </a:highlight>
              </a:rPr>
              <a:t>bộ</a:t>
            </a:r>
            <a:r>
              <a:rPr lang="en-US" sz="2500" dirty="0">
                <a:solidFill>
                  <a:schemeClr val="tx1"/>
                </a:solidFill>
                <a:highlight>
                  <a:srgbClr val="FFFFFF"/>
                </a:highlight>
              </a:rPr>
              <a:t> </a:t>
            </a:r>
            <a:r>
              <a:rPr lang="en-US" sz="2500" dirty="0" err="1">
                <a:solidFill>
                  <a:schemeClr val="tx1"/>
                </a:solidFill>
                <a:highlight>
                  <a:srgbClr val="FFFFFF"/>
                </a:highlight>
              </a:rPr>
              <a:t>phận</a:t>
            </a:r>
            <a:r>
              <a:rPr lang="en-US" sz="2500" dirty="0">
                <a:solidFill>
                  <a:schemeClr val="tx1"/>
                </a:solidFill>
                <a:highlight>
                  <a:srgbClr val="FFFFFF"/>
                </a:highlight>
              </a:rPr>
              <a:t> </a:t>
            </a:r>
            <a:r>
              <a:rPr lang="en-US" sz="2500" dirty="0" err="1">
                <a:solidFill>
                  <a:schemeClr val="tx1"/>
                </a:solidFill>
                <a:highlight>
                  <a:srgbClr val="FFFFFF"/>
                </a:highlight>
              </a:rPr>
              <a:t>kế</a:t>
            </a:r>
            <a:r>
              <a:rPr lang="en-US" sz="2500" dirty="0">
                <a:solidFill>
                  <a:schemeClr val="tx1"/>
                </a:solidFill>
                <a:highlight>
                  <a:srgbClr val="FFFFFF"/>
                </a:highlight>
              </a:rPr>
              <a:t> </a:t>
            </a:r>
            <a:r>
              <a:rPr lang="en-US" sz="2500" dirty="0" err="1">
                <a:solidFill>
                  <a:schemeClr val="tx1"/>
                </a:solidFill>
                <a:highlight>
                  <a:srgbClr val="FFFFFF"/>
                </a:highlight>
              </a:rPr>
              <a:t>toán</a:t>
            </a:r>
            <a:r>
              <a:rPr lang="en-US" sz="2500" dirty="0">
                <a:solidFill>
                  <a:schemeClr val="tx1"/>
                </a:solidFill>
                <a:highlight>
                  <a:srgbClr val="FFFFFF"/>
                </a:highlight>
              </a:rPr>
              <a:t>, </a:t>
            </a:r>
            <a:r>
              <a:rPr lang="en-US" sz="2500" dirty="0" err="1">
                <a:solidFill>
                  <a:schemeClr val="tx1"/>
                </a:solidFill>
                <a:highlight>
                  <a:srgbClr val="FFFFFF"/>
                </a:highlight>
              </a:rPr>
              <a:t>phần</a:t>
            </a:r>
            <a:r>
              <a:rPr lang="en-US" sz="2500" dirty="0">
                <a:solidFill>
                  <a:schemeClr val="tx1"/>
                </a:solidFill>
                <a:highlight>
                  <a:srgbClr val="FFFFFF"/>
                </a:highlight>
              </a:rPr>
              <a:t> </a:t>
            </a:r>
            <a:r>
              <a:rPr lang="en-US" sz="2500" dirty="0" err="1">
                <a:solidFill>
                  <a:schemeClr val="tx1"/>
                </a:solidFill>
                <a:highlight>
                  <a:srgbClr val="FFFFFF"/>
                </a:highlight>
              </a:rPr>
              <a:t>mềm</a:t>
            </a:r>
            <a:r>
              <a:rPr lang="en-US" sz="2500" dirty="0">
                <a:solidFill>
                  <a:schemeClr val="tx1"/>
                </a:solidFill>
                <a:highlight>
                  <a:srgbClr val="FFFFFF"/>
                </a:highlight>
              </a:rPr>
              <a:t> </a:t>
            </a:r>
            <a:r>
              <a:rPr lang="en-US" sz="2500" dirty="0" err="1">
                <a:solidFill>
                  <a:schemeClr val="tx1"/>
                </a:solidFill>
                <a:highlight>
                  <a:srgbClr val="FFFFFF"/>
                </a:highlight>
              </a:rPr>
              <a:t>quản</a:t>
            </a:r>
            <a:r>
              <a:rPr lang="en-US" sz="2500" dirty="0">
                <a:solidFill>
                  <a:schemeClr val="tx1"/>
                </a:solidFill>
                <a:highlight>
                  <a:srgbClr val="FFFFFF"/>
                </a:highlight>
              </a:rPr>
              <a:t> </a:t>
            </a:r>
            <a:r>
              <a:rPr lang="en-US" sz="2500" dirty="0" err="1">
                <a:solidFill>
                  <a:schemeClr val="tx1"/>
                </a:solidFill>
                <a:highlight>
                  <a:srgbClr val="FFFFFF"/>
                </a:highlight>
              </a:rPr>
              <a:t>lý</a:t>
            </a:r>
            <a:r>
              <a:rPr lang="en-US" sz="2500" dirty="0">
                <a:solidFill>
                  <a:schemeClr val="tx1"/>
                </a:solidFill>
                <a:highlight>
                  <a:srgbClr val="FFFFFF"/>
                </a:highlight>
              </a:rPr>
              <a:t> </a:t>
            </a:r>
            <a:r>
              <a:rPr lang="en-US" sz="2500" dirty="0" err="1">
                <a:solidFill>
                  <a:schemeClr val="tx1"/>
                </a:solidFill>
                <a:highlight>
                  <a:srgbClr val="FFFFFF"/>
                </a:highlight>
              </a:rPr>
              <a:t>bán</a:t>
            </a:r>
            <a:r>
              <a:rPr lang="en-US" sz="2500" dirty="0">
                <a:solidFill>
                  <a:schemeClr val="tx1"/>
                </a:solidFill>
                <a:highlight>
                  <a:srgbClr val="FFFFFF"/>
                </a:highlight>
              </a:rPr>
              <a:t> </a:t>
            </a:r>
            <a:r>
              <a:rPr lang="en-US" sz="2500" dirty="0" err="1">
                <a:solidFill>
                  <a:schemeClr val="tx1"/>
                </a:solidFill>
                <a:highlight>
                  <a:srgbClr val="FFFFFF"/>
                </a:highlight>
              </a:rPr>
              <a:t>hàng</a:t>
            </a:r>
            <a:r>
              <a:rPr lang="en-US" sz="2500" dirty="0">
                <a:solidFill>
                  <a:schemeClr val="tx1"/>
                </a:solidFill>
                <a:highlight>
                  <a:srgbClr val="FFFFFF"/>
                </a:highlight>
              </a:rPr>
              <a:t> </a:t>
            </a:r>
            <a:r>
              <a:rPr lang="en-US" sz="2500" dirty="0" err="1">
                <a:solidFill>
                  <a:schemeClr val="tx1"/>
                </a:solidFill>
                <a:highlight>
                  <a:srgbClr val="FFFFFF"/>
                </a:highlight>
              </a:rPr>
              <a:t>cho</a:t>
            </a:r>
            <a:r>
              <a:rPr lang="en-US" sz="2500" dirty="0">
                <a:solidFill>
                  <a:schemeClr val="tx1"/>
                </a:solidFill>
                <a:highlight>
                  <a:srgbClr val="FFFFFF"/>
                </a:highlight>
              </a:rPr>
              <a:t> </a:t>
            </a:r>
            <a:r>
              <a:rPr lang="en-US" sz="2500" dirty="0" err="1">
                <a:solidFill>
                  <a:schemeClr val="tx1"/>
                </a:solidFill>
                <a:highlight>
                  <a:srgbClr val="FFFFFF"/>
                </a:highlight>
              </a:rPr>
              <a:t>bộ</a:t>
            </a:r>
            <a:r>
              <a:rPr lang="en-US" sz="2500" dirty="0">
                <a:solidFill>
                  <a:schemeClr val="tx1"/>
                </a:solidFill>
                <a:highlight>
                  <a:srgbClr val="FFFFFF"/>
                </a:highlight>
              </a:rPr>
              <a:t> </a:t>
            </a:r>
            <a:r>
              <a:rPr lang="en-US" sz="2500" dirty="0" err="1">
                <a:solidFill>
                  <a:schemeClr val="tx1"/>
                </a:solidFill>
                <a:highlight>
                  <a:srgbClr val="FFFFFF"/>
                </a:highlight>
              </a:rPr>
              <a:t>phận</a:t>
            </a:r>
            <a:r>
              <a:rPr lang="en-US" sz="2500" dirty="0">
                <a:solidFill>
                  <a:schemeClr val="tx1"/>
                </a:solidFill>
                <a:highlight>
                  <a:srgbClr val="FFFFFF"/>
                </a:highlight>
              </a:rPr>
              <a:t> Sales/Marketing.</a:t>
            </a:r>
            <a:endParaRPr sz="3700" dirty="0">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15a50a1ef87_0_95"/>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1100"/>
              <a:buFont typeface="Arial"/>
              <a:buNone/>
            </a:pPr>
            <a:r>
              <a:rPr lang="en-US" sz="3600" b="1"/>
              <a:t>Xây dựng quá trình ứng dụng CNTT</a:t>
            </a:r>
            <a:endParaRPr/>
          </a:p>
        </p:txBody>
      </p:sp>
      <p:sp>
        <p:nvSpPr>
          <p:cNvPr id="823" name="Google Shape;823;g15a50a1ef87_0_95"/>
          <p:cNvSpPr txBox="1">
            <a:spLocks noGrp="1"/>
          </p:cNvSpPr>
          <p:nvPr>
            <p:ph type="subTitle" idx="1"/>
          </p:nvPr>
        </p:nvSpPr>
        <p:spPr>
          <a:xfrm>
            <a:off x="691075" y="1369403"/>
            <a:ext cx="5404925" cy="4366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550" b="1" dirty="0" err="1">
                <a:solidFill>
                  <a:srgbClr val="282350"/>
                </a:solidFill>
                <a:highlight>
                  <a:srgbClr val="FFFFFF"/>
                </a:highlight>
              </a:rPr>
              <a:t>Giai</a:t>
            </a:r>
            <a:r>
              <a:rPr lang="en-US" sz="2550" b="1" dirty="0">
                <a:solidFill>
                  <a:srgbClr val="282350"/>
                </a:solidFill>
                <a:highlight>
                  <a:srgbClr val="FFFFFF"/>
                </a:highlight>
              </a:rPr>
              <a:t> </a:t>
            </a:r>
            <a:r>
              <a:rPr lang="en-US" sz="2550" b="1" dirty="0" err="1">
                <a:solidFill>
                  <a:srgbClr val="282350"/>
                </a:solidFill>
                <a:highlight>
                  <a:srgbClr val="FFFFFF"/>
                </a:highlight>
              </a:rPr>
              <a:t>đoạn</a:t>
            </a:r>
            <a:r>
              <a:rPr lang="en-US" sz="2550" b="1" dirty="0">
                <a:solidFill>
                  <a:srgbClr val="282350"/>
                </a:solidFill>
                <a:highlight>
                  <a:srgbClr val="FFFFFF"/>
                </a:highlight>
              </a:rPr>
              <a:t> 3: </a:t>
            </a:r>
            <a:r>
              <a:rPr lang="en-US" sz="2550" b="1" dirty="0" err="1">
                <a:solidFill>
                  <a:srgbClr val="282350"/>
                </a:solidFill>
                <a:highlight>
                  <a:srgbClr val="FFFFFF"/>
                </a:highlight>
              </a:rPr>
              <a:t>Ứng</a:t>
            </a:r>
            <a:r>
              <a:rPr lang="en-US" sz="2550" b="1" dirty="0">
                <a:solidFill>
                  <a:srgbClr val="282350"/>
                </a:solidFill>
                <a:highlight>
                  <a:srgbClr val="FFFFFF"/>
                </a:highlight>
              </a:rPr>
              <a:t> </a:t>
            </a:r>
            <a:r>
              <a:rPr lang="en-US" sz="2550" b="1" dirty="0" err="1">
                <a:solidFill>
                  <a:srgbClr val="282350"/>
                </a:solidFill>
                <a:highlight>
                  <a:srgbClr val="FFFFFF"/>
                </a:highlight>
              </a:rPr>
              <a:t>dụng</a:t>
            </a:r>
            <a:r>
              <a:rPr lang="en-US" sz="2550" b="1" dirty="0">
                <a:solidFill>
                  <a:srgbClr val="282350"/>
                </a:solidFill>
                <a:highlight>
                  <a:srgbClr val="FFFFFF"/>
                </a:highlight>
              </a:rPr>
              <a:t> </a:t>
            </a:r>
            <a:r>
              <a:rPr lang="en-US" sz="2550" b="1" dirty="0" err="1">
                <a:solidFill>
                  <a:srgbClr val="282350"/>
                </a:solidFill>
                <a:highlight>
                  <a:srgbClr val="FFFFFF"/>
                </a:highlight>
              </a:rPr>
              <a:t>toàn</a:t>
            </a:r>
            <a:r>
              <a:rPr lang="en-US" sz="2550" b="1" dirty="0">
                <a:solidFill>
                  <a:srgbClr val="282350"/>
                </a:solidFill>
                <a:highlight>
                  <a:srgbClr val="FFFFFF"/>
                </a:highlight>
              </a:rPr>
              <a:t> </a:t>
            </a:r>
            <a:r>
              <a:rPr lang="en-US" sz="2550" b="1" dirty="0" err="1">
                <a:solidFill>
                  <a:srgbClr val="282350"/>
                </a:solidFill>
                <a:highlight>
                  <a:srgbClr val="FFFFFF"/>
                </a:highlight>
              </a:rPr>
              <a:t>diện</a:t>
            </a:r>
            <a:endParaRPr sz="2550" b="1" dirty="0">
              <a:solidFill>
                <a:srgbClr val="282350"/>
              </a:solidFill>
              <a:highlight>
                <a:srgbClr val="FFFFFF"/>
              </a:highlight>
            </a:endParaRPr>
          </a:p>
          <a:p>
            <a:pPr marL="0" lvl="0" indent="0" algn="l" rtl="0">
              <a:lnSpc>
                <a:spcPct val="115000"/>
              </a:lnSpc>
              <a:spcBef>
                <a:spcPts val="1600"/>
              </a:spcBef>
              <a:spcAft>
                <a:spcPts val="0"/>
              </a:spcAft>
              <a:buClr>
                <a:schemeClr val="dk1"/>
              </a:buClr>
              <a:buSzPts val="1100"/>
              <a:buFont typeface="Arial"/>
              <a:buNone/>
            </a:pPr>
            <a:r>
              <a:rPr lang="en-US" sz="2100" dirty="0">
                <a:solidFill>
                  <a:schemeClr val="tx1"/>
                </a:solidFill>
                <a:highlight>
                  <a:srgbClr val="FFFFFF"/>
                </a:highlight>
              </a:rPr>
              <a:t>Ở </a:t>
            </a:r>
            <a:r>
              <a:rPr lang="en-US" sz="2100" dirty="0" err="1">
                <a:solidFill>
                  <a:schemeClr val="tx1"/>
                </a:solidFill>
                <a:highlight>
                  <a:srgbClr val="FFFFFF"/>
                </a:highlight>
              </a:rPr>
              <a:t>giai</a:t>
            </a:r>
            <a:r>
              <a:rPr lang="en-US" sz="2100" dirty="0">
                <a:solidFill>
                  <a:schemeClr val="tx1"/>
                </a:solidFill>
                <a:highlight>
                  <a:srgbClr val="FFFFFF"/>
                </a:highlight>
              </a:rPr>
              <a:t> </a:t>
            </a:r>
            <a:r>
              <a:rPr lang="en-US" sz="2100" dirty="0" err="1">
                <a:solidFill>
                  <a:schemeClr val="tx1"/>
                </a:solidFill>
                <a:highlight>
                  <a:srgbClr val="FFFFFF"/>
                </a:highlight>
              </a:rPr>
              <a:t>đoạn</a:t>
            </a:r>
            <a:r>
              <a:rPr lang="en-US" sz="2100" dirty="0">
                <a:solidFill>
                  <a:schemeClr val="tx1"/>
                </a:solidFill>
                <a:highlight>
                  <a:srgbClr val="FFFFFF"/>
                </a:highlight>
              </a:rPr>
              <a:t> </a:t>
            </a:r>
            <a:r>
              <a:rPr lang="en-US" sz="2100" dirty="0" err="1">
                <a:solidFill>
                  <a:schemeClr val="tx1"/>
                </a:solidFill>
                <a:highlight>
                  <a:srgbClr val="FFFFFF"/>
                </a:highlight>
              </a:rPr>
              <a:t>này</a:t>
            </a:r>
            <a:r>
              <a:rPr lang="en-US" sz="2100" dirty="0">
                <a:solidFill>
                  <a:schemeClr val="tx1"/>
                </a:solidFill>
                <a:highlight>
                  <a:srgbClr val="FFFFFF"/>
                </a:highlight>
              </a:rPr>
              <a:t>, </a:t>
            </a:r>
            <a:r>
              <a:rPr lang="en-US" sz="2100" dirty="0" err="1">
                <a:solidFill>
                  <a:schemeClr val="tx1"/>
                </a:solidFill>
                <a:highlight>
                  <a:srgbClr val="FFFFFF"/>
                </a:highlight>
              </a:rPr>
              <a:t>sẽ</a:t>
            </a:r>
            <a:r>
              <a:rPr lang="en-US" sz="2100" dirty="0">
                <a:solidFill>
                  <a:schemeClr val="tx1"/>
                </a:solidFill>
                <a:highlight>
                  <a:srgbClr val="FFFFFF"/>
                </a:highlight>
              </a:rPr>
              <a:t> </a:t>
            </a:r>
            <a:r>
              <a:rPr lang="en-US" sz="2100" dirty="0" err="1">
                <a:solidFill>
                  <a:schemeClr val="tx1"/>
                </a:solidFill>
                <a:highlight>
                  <a:srgbClr val="FFFFFF"/>
                </a:highlight>
              </a:rPr>
              <a:t>chuyển</a:t>
            </a:r>
            <a:r>
              <a:rPr lang="en-US" sz="2100" dirty="0">
                <a:solidFill>
                  <a:schemeClr val="tx1"/>
                </a:solidFill>
                <a:highlight>
                  <a:srgbClr val="FFFFFF"/>
                </a:highlight>
              </a:rPr>
              <a:t> </a:t>
            </a:r>
            <a:r>
              <a:rPr lang="en-US" sz="2100" dirty="0" err="1">
                <a:solidFill>
                  <a:schemeClr val="tx1"/>
                </a:solidFill>
                <a:highlight>
                  <a:srgbClr val="FFFFFF"/>
                </a:highlight>
              </a:rPr>
              <a:t>đổi</a:t>
            </a:r>
            <a:r>
              <a:rPr lang="en-US" sz="2100" dirty="0">
                <a:solidFill>
                  <a:schemeClr val="tx1"/>
                </a:solidFill>
                <a:highlight>
                  <a:srgbClr val="FFFFFF"/>
                </a:highlight>
              </a:rPr>
              <a:t> </a:t>
            </a:r>
            <a:r>
              <a:rPr lang="en-US" sz="2100" dirty="0" err="1">
                <a:solidFill>
                  <a:schemeClr val="tx1"/>
                </a:solidFill>
                <a:highlight>
                  <a:srgbClr val="FFFFFF"/>
                </a:highlight>
              </a:rPr>
              <a:t>từ</a:t>
            </a:r>
            <a:r>
              <a:rPr lang="en-US" sz="2100" dirty="0">
                <a:solidFill>
                  <a:schemeClr val="tx1"/>
                </a:solidFill>
                <a:highlight>
                  <a:srgbClr val="FFFFFF"/>
                </a:highlight>
              </a:rPr>
              <a:t> </a:t>
            </a:r>
            <a:r>
              <a:rPr lang="en-US" sz="2100" dirty="0" err="1">
                <a:solidFill>
                  <a:schemeClr val="tx1"/>
                </a:solidFill>
                <a:highlight>
                  <a:srgbClr val="FFFFFF"/>
                </a:highlight>
              </a:rPr>
              <a:t>cục</a:t>
            </a:r>
            <a:r>
              <a:rPr lang="en-US" sz="2100" dirty="0">
                <a:solidFill>
                  <a:schemeClr val="tx1"/>
                </a:solidFill>
                <a:highlight>
                  <a:srgbClr val="FFFFFF"/>
                </a:highlight>
              </a:rPr>
              <a:t> </a:t>
            </a:r>
            <a:r>
              <a:rPr lang="en-US" sz="2100" dirty="0" err="1">
                <a:solidFill>
                  <a:schemeClr val="tx1"/>
                </a:solidFill>
                <a:highlight>
                  <a:srgbClr val="FFFFFF"/>
                </a:highlight>
              </a:rPr>
              <a:t>bộ</a:t>
            </a:r>
            <a:r>
              <a:rPr lang="en-US" sz="2100" dirty="0">
                <a:solidFill>
                  <a:schemeClr val="tx1"/>
                </a:solidFill>
                <a:highlight>
                  <a:srgbClr val="FFFFFF"/>
                </a:highlight>
              </a:rPr>
              <a:t> sang </a:t>
            </a:r>
            <a:r>
              <a:rPr lang="en-US" sz="2100" dirty="0" err="1">
                <a:solidFill>
                  <a:schemeClr val="tx1"/>
                </a:solidFill>
                <a:highlight>
                  <a:srgbClr val="FFFFFF"/>
                </a:highlight>
              </a:rPr>
              <a:t>toàn</a:t>
            </a:r>
            <a:r>
              <a:rPr lang="en-US" sz="2100" dirty="0">
                <a:solidFill>
                  <a:schemeClr val="tx1"/>
                </a:solidFill>
                <a:highlight>
                  <a:srgbClr val="FFFFFF"/>
                </a:highlight>
              </a:rPr>
              <a:t> </a:t>
            </a:r>
            <a:r>
              <a:rPr lang="en-US" sz="2100" dirty="0" err="1">
                <a:solidFill>
                  <a:schemeClr val="tx1"/>
                </a:solidFill>
                <a:highlight>
                  <a:srgbClr val="FFFFFF"/>
                </a:highlight>
              </a:rPr>
              <a:t>thể</a:t>
            </a:r>
            <a:r>
              <a:rPr lang="en-US" sz="2100" dirty="0">
                <a:solidFill>
                  <a:schemeClr val="tx1"/>
                </a:solidFill>
                <a:highlight>
                  <a:srgbClr val="FFFFFF"/>
                </a:highlight>
              </a:rPr>
              <a:t> </a:t>
            </a:r>
            <a:r>
              <a:rPr lang="en-US" sz="2100" dirty="0" err="1">
                <a:solidFill>
                  <a:schemeClr val="tx1"/>
                </a:solidFill>
                <a:highlight>
                  <a:srgbClr val="FFFFFF"/>
                </a:highlight>
              </a:rPr>
              <a:t>doanh</a:t>
            </a:r>
            <a:r>
              <a:rPr lang="en-US" sz="2100" dirty="0">
                <a:solidFill>
                  <a:schemeClr val="tx1"/>
                </a:solidFill>
                <a:highlight>
                  <a:srgbClr val="FFFFFF"/>
                </a:highlight>
              </a:rPr>
              <a:t> </a:t>
            </a:r>
            <a:r>
              <a:rPr lang="en-US" sz="2100" dirty="0" err="1">
                <a:solidFill>
                  <a:schemeClr val="tx1"/>
                </a:solidFill>
                <a:highlight>
                  <a:srgbClr val="FFFFFF"/>
                </a:highlight>
              </a:rPr>
              <a:t>nghiệp</a:t>
            </a:r>
            <a:r>
              <a:rPr lang="en-US" sz="2100" dirty="0">
                <a:solidFill>
                  <a:schemeClr val="tx1"/>
                </a:solidFill>
                <a:highlight>
                  <a:srgbClr val="FFFFFF"/>
                </a:highlight>
              </a:rPr>
              <a:t>.</a:t>
            </a:r>
            <a:endParaRPr sz="2100" dirty="0">
              <a:solidFill>
                <a:schemeClr val="tx1"/>
              </a:solidFill>
              <a:highlight>
                <a:srgbClr val="FFFFFF"/>
              </a:highlight>
            </a:endParaRPr>
          </a:p>
          <a:p>
            <a:pPr marL="0" lvl="0" indent="0" algn="l" rtl="0">
              <a:spcBef>
                <a:spcPts val="1600"/>
              </a:spcBef>
              <a:spcAft>
                <a:spcPts val="0"/>
              </a:spcAft>
              <a:buNone/>
            </a:pPr>
            <a:r>
              <a:rPr lang="en-US" sz="2100" dirty="0" err="1">
                <a:solidFill>
                  <a:schemeClr val="tx1"/>
                </a:solidFill>
                <a:highlight>
                  <a:srgbClr val="FFFFFF"/>
                </a:highlight>
              </a:rPr>
              <a:t>Công</a:t>
            </a:r>
            <a:r>
              <a:rPr lang="en-US" sz="2100" dirty="0">
                <a:solidFill>
                  <a:schemeClr val="tx1"/>
                </a:solidFill>
                <a:highlight>
                  <a:srgbClr val="FFFFFF"/>
                </a:highlight>
              </a:rPr>
              <a:t> </a:t>
            </a:r>
            <a:r>
              <a:rPr lang="en-US" sz="2100" dirty="0" err="1">
                <a:solidFill>
                  <a:schemeClr val="tx1"/>
                </a:solidFill>
                <a:highlight>
                  <a:srgbClr val="FFFFFF"/>
                </a:highlight>
              </a:rPr>
              <a:t>nghệ</a:t>
            </a:r>
            <a:r>
              <a:rPr lang="en-US" sz="2100" dirty="0">
                <a:solidFill>
                  <a:schemeClr val="tx1"/>
                </a:solidFill>
                <a:highlight>
                  <a:srgbClr val="FFFFFF"/>
                </a:highlight>
              </a:rPr>
              <a:t> </a:t>
            </a:r>
            <a:r>
              <a:rPr lang="en-US" sz="2100" dirty="0" err="1">
                <a:solidFill>
                  <a:schemeClr val="tx1"/>
                </a:solidFill>
                <a:highlight>
                  <a:srgbClr val="FFFFFF"/>
                </a:highlight>
              </a:rPr>
              <a:t>thông</a:t>
            </a:r>
            <a:r>
              <a:rPr lang="en-US" sz="2100" dirty="0">
                <a:solidFill>
                  <a:schemeClr val="tx1"/>
                </a:solidFill>
                <a:highlight>
                  <a:srgbClr val="FFFFFF"/>
                </a:highlight>
              </a:rPr>
              <a:t> tin </a:t>
            </a:r>
            <a:r>
              <a:rPr lang="en-US" sz="2100" dirty="0" err="1">
                <a:solidFill>
                  <a:schemeClr val="tx1"/>
                </a:solidFill>
                <a:highlight>
                  <a:srgbClr val="FFFFFF"/>
                </a:highlight>
              </a:rPr>
              <a:t>sẽ</a:t>
            </a:r>
            <a:r>
              <a:rPr lang="en-US" sz="2100" dirty="0">
                <a:solidFill>
                  <a:schemeClr val="tx1"/>
                </a:solidFill>
                <a:highlight>
                  <a:srgbClr val="FFFFFF"/>
                </a:highlight>
              </a:rPr>
              <a:t> </a:t>
            </a:r>
            <a:r>
              <a:rPr lang="en-US" sz="2100" dirty="0" err="1">
                <a:solidFill>
                  <a:schemeClr val="tx1"/>
                </a:solidFill>
                <a:highlight>
                  <a:srgbClr val="FFFFFF"/>
                </a:highlight>
              </a:rPr>
              <a:t>được</a:t>
            </a:r>
            <a:r>
              <a:rPr lang="en-US" sz="2100" dirty="0">
                <a:solidFill>
                  <a:schemeClr val="tx1"/>
                </a:solidFill>
                <a:highlight>
                  <a:srgbClr val="FFFFFF"/>
                </a:highlight>
              </a:rPr>
              <a:t> </a:t>
            </a:r>
            <a:r>
              <a:rPr lang="en-US" sz="2100" dirty="0" err="1">
                <a:solidFill>
                  <a:schemeClr val="tx1"/>
                </a:solidFill>
                <a:highlight>
                  <a:srgbClr val="FFFFFF"/>
                </a:highlight>
              </a:rPr>
              <a:t>phủ</a:t>
            </a:r>
            <a:r>
              <a:rPr lang="en-US" sz="2100" dirty="0">
                <a:solidFill>
                  <a:schemeClr val="tx1"/>
                </a:solidFill>
                <a:highlight>
                  <a:srgbClr val="FFFFFF"/>
                </a:highlight>
              </a:rPr>
              <a:t> </a:t>
            </a:r>
            <a:r>
              <a:rPr lang="en-US" sz="2100" dirty="0" err="1">
                <a:solidFill>
                  <a:schemeClr val="tx1"/>
                </a:solidFill>
                <a:highlight>
                  <a:srgbClr val="FFFFFF"/>
                </a:highlight>
              </a:rPr>
              <a:t>rộng</a:t>
            </a:r>
            <a:r>
              <a:rPr lang="en-US" sz="2100" dirty="0">
                <a:solidFill>
                  <a:schemeClr val="tx1"/>
                </a:solidFill>
                <a:highlight>
                  <a:srgbClr val="FFFFFF"/>
                </a:highlight>
              </a:rPr>
              <a:t> </a:t>
            </a:r>
            <a:r>
              <a:rPr lang="en-US" sz="2100" dirty="0" err="1">
                <a:solidFill>
                  <a:schemeClr val="tx1"/>
                </a:solidFill>
                <a:highlight>
                  <a:srgbClr val="FFFFFF"/>
                </a:highlight>
              </a:rPr>
              <a:t>khắp</a:t>
            </a:r>
            <a:r>
              <a:rPr lang="en-US" sz="2100" dirty="0">
                <a:solidFill>
                  <a:schemeClr val="tx1"/>
                </a:solidFill>
                <a:highlight>
                  <a:srgbClr val="FFFFFF"/>
                </a:highlight>
              </a:rPr>
              <a:t> </a:t>
            </a:r>
            <a:r>
              <a:rPr lang="en-US" sz="2100" dirty="0" err="1">
                <a:solidFill>
                  <a:schemeClr val="tx1"/>
                </a:solidFill>
                <a:highlight>
                  <a:srgbClr val="FFFFFF"/>
                </a:highlight>
              </a:rPr>
              <a:t>doanh</a:t>
            </a:r>
            <a:r>
              <a:rPr lang="en-US" sz="2100" dirty="0">
                <a:solidFill>
                  <a:schemeClr val="tx1"/>
                </a:solidFill>
                <a:highlight>
                  <a:srgbClr val="FFFFFF"/>
                </a:highlight>
              </a:rPr>
              <a:t> </a:t>
            </a:r>
            <a:r>
              <a:rPr lang="en-US" sz="2100" dirty="0" err="1">
                <a:solidFill>
                  <a:schemeClr val="tx1"/>
                </a:solidFill>
                <a:highlight>
                  <a:srgbClr val="FFFFFF"/>
                </a:highlight>
              </a:rPr>
              <a:t>nghiệp</a:t>
            </a:r>
            <a:r>
              <a:rPr lang="en-US" sz="2100" dirty="0">
                <a:solidFill>
                  <a:schemeClr val="tx1"/>
                </a:solidFill>
                <a:highlight>
                  <a:srgbClr val="FFFFFF"/>
                </a:highlight>
              </a:rPr>
              <a:t>, </a:t>
            </a:r>
            <a:r>
              <a:rPr lang="en-US" sz="2100" dirty="0" err="1">
                <a:solidFill>
                  <a:schemeClr val="tx1"/>
                </a:solidFill>
                <a:highlight>
                  <a:srgbClr val="FFFFFF"/>
                </a:highlight>
              </a:rPr>
              <a:t>đảm</a:t>
            </a:r>
            <a:r>
              <a:rPr lang="en-US" sz="2100" dirty="0">
                <a:solidFill>
                  <a:schemeClr val="tx1"/>
                </a:solidFill>
                <a:highlight>
                  <a:srgbClr val="FFFFFF"/>
                </a:highlight>
              </a:rPr>
              <a:t> </a:t>
            </a:r>
            <a:r>
              <a:rPr lang="en-US" sz="2100" dirty="0" err="1">
                <a:solidFill>
                  <a:schemeClr val="tx1"/>
                </a:solidFill>
                <a:highlight>
                  <a:srgbClr val="FFFFFF"/>
                </a:highlight>
              </a:rPr>
              <a:t>bảo</a:t>
            </a:r>
            <a:r>
              <a:rPr lang="en-US" sz="2100" dirty="0">
                <a:solidFill>
                  <a:schemeClr val="tx1"/>
                </a:solidFill>
                <a:highlight>
                  <a:srgbClr val="FFFFFF"/>
                </a:highlight>
              </a:rPr>
              <a:t> </a:t>
            </a:r>
            <a:r>
              <a:rPr lang="en-US" sz="2100" dirty="0" err="1">
                <a:solidFill>
                  <a:schemeClr val="tx1"/>
                </a:solidFill>
                <a:highlight>
                  <a:srgbClr val="FFFFFF"/>
                </a:highlight>
              </a:rPr>
              <a:t>cho</a:t>
            </a:r>
            <a:r>
              <a:rPr lang="en-US" sz="2100" dirty="0">
                <a:solidFill>
                  <a:schemeClr val="tx1"/>
                </a:solidFill>
                <a:highlight>
                  <a:srgbClr val="FFFFFF"/>
                </a:highlight>
              </a:rPr>
              <a:t> </a:t>
            </a:r>
            <a:r>
              <a:rPr lang="en-US" sz="2100" dirty="0" err="1">
                <a:solidFill>
                  <a:schemeClr val="tx1"/>
                </a:solidFill>
                <a:highlight>
                  <a:srgbClr val="FFFFFF"/>
                </a:highlight>
              </a:rPr>
              <a:t>thông</a:t>
            </a:r>
            <a:r>
              <a:rPr lang="en-US" sz="2100" dirty="0">
                <a:solidFill>
                  <a:schemeClr val="tx1"/>
                </a:solidFill>
                <a:highlight>
                  <a:srgbClr val="FFFFFF"/>
                </a:highlight>
              </a:rPr>
              <a:t> tin </a:t>
            </a:r>
            <a:r>
              <a:rPr lang="en-US" sz="2100" dirty="0" err="1">
                <a:solidFill>
                  <a:schemeClr val="tx1"/>
                </a:solidFill>
                <a:highlight>
                  <a:srgbClr val="FFFFFF"/>
                </a:highlight>
              </a:rPr>
              <a:t>được</a:t>
            </a:r>
            <a:r>
              <a:rPr lang="en-US" sz="2100" dirty="0">
                <a:solidFill>
                  <a:schemeClr val="tx1"/>
                </a:solidFill>
                <a:highlight>
                  <a:srgbClr val="FFFFFF"/>
                </a:highlight>
              </a:rPr>
              <a:t> </a:t>
            </a:r>
            <a:r>
              <a:rPr lang="en-US" sz="2100" dirty="0" err="1">
                <a:solidFill>
                  <a:schemeClr val="tx1"/>
                </a:solidFill>
                <a:highlight>
                  <a:srgbClr val="FFFFFF"/>
                </a:highlight>
              </a:rPr>
              <a:t>truyền</a:t>
            </a:r>
            <a:r>
              <a:rPr lang="en-US" sz="2100" dirty="0">
                <a:solidFill>
                  <a:schemeClr val="tx1"/>
                </a:solidFill>
                <a:highlight>
                  <a:srgbClr val="FFFFFF"/>
                </a:highlight>
              </a:rPr>
              <a:t> </a:t>
            </a:r>
            <a:r>
              <a:rPr lang="en-US" sz="2100" dirty="0" err="1">
                <a:solidFill>
                  <a:schemeClr val="tx1"/>
                </a:solidFill>
                <a:highlight>
                  <a:srgbClr val="FFFFFF"/>
                </a:highlight>
              </a:rPr>
              <a:t>đi</a:t>
            </a:r>
            <a:r>
              <a:rPr lang="en-US" sz="2100" dirty="0">
                <a:solidFill>
                  <a:schemeClr val="tx1"/>
                </a:solidFill>
                <a:highlight>
                  <a:srgbClr val="FFFFFF"/>
                </a:highlight>
              </a:rPr>
              <a:t> </a:t>
            </a:r>
            <a:r>
              <a:rPr lang="en-US" sz="2100" dirty="0" err="1">
                <a:solidFill>
                  <a:schemeClr val="tx1"/>
                </a:solidFill>
                <a:highlight>
                  <a:srgbClr val="FFFFFF"/>
                </a:highlight>
              </a:rPr>
              <a:t>giữa</a:t>
            </a:r>
            <a:r>
              <a:rPr lang="en-US" sz="2100" dirty="0">
                <a:solidFill>
                  <a:schemeClr val="tx1"/>
                </a:solidFill>
                <a:highlight>
                  <a:srgbClr val="FFFFFF"/>
                </a:highlight>
              </a:rPr>
              <a:t> </a:t>
            </a:r>
            <a:r>
              <a:rPr lang="en-US" sz="2100" dirty="0" err="1">
                <a:solidFill>
                  <a:schemeClr val="tx1"/>
                </a:solidFill>
                <a:highlight>
                  <a:srgbClr val="FFFFFF"/>
                </a:highlight>
              </a:rPr>
              <a:t>các</a:t>
            </a:r>
            <a:r>
              <a:rPr lang="en-US" sz="2100" dirty="0">
                <a:solidFill>
                  <a:schemeClr val="tx1"/>
                </a:solidFill>
                <a:highlight>
                  <a:srgbClr val="FFFFFF"/>
                </a:highlight>
              </a:rPr>
              <a:t> </a:t>
            </a:r>
            <a:r>
              <a:rPr lang="en-US" sz="2100" dirty="0" err="1">
                <a:solidFill>
                  <a:schemeClr val="tx1"/>
                </a:solidFill>
                <a:highlight>
                  <a:srgbClr val="FFFFFF"/>
                </a:highlight>
              </a:rPr>
              <a:t>bộ</a:t>
            </a:r>
            <a:r>
              <a:rPr lang="en-US" sz="2100" dirty="0">
                <a:solidFill>
                  <a:schemeClr val="tx1"/>
                </a:solidFill>
                <a:highlight>
                  <a:srgbClr val="FFFFFF"/>
                </a:highlight>
              </a:rPr>
              <a:t> </a:t>
            </a:r>
            <a:r>
              <a:rPr lang="en-US" sz="2100" dirty="0" err="1">
                <a:solidFill>
                  <a:schemeClr val="tx1"/>
                </a:solidFill>
                <a:highlight>
                  <a:srgbClr val="FFFFFF"/>
                </a:highlight>
              </a:rPr>
              <a:t>phận</a:t>
            </a:r>
            <a:r>
              <a:rPr lang="en-US" sz="2100" dirty="0">
                <a:solidFill>
                  <a:schemeClr val="tx1"/>
                </a:solidFill>
                <a:highlight>
                  <a:srgbClr val="FFFFFF"/>
                </a:highlight>
              </a:rPr>
              <a:t> </a:t>
            </a:r>
            <a:r>
              <a:rPr lang="en-US" sz="2100" dirty="0" err="1">
                <a:solidFill>
                  <a:schemeClr val="tx1"/>
                </a:solidFill>
                <a:highlight>
                  <a:srgbClr val="FFFFFF"/>
                </a:highlight>
              </a:rPr>
              <a:t>một</a:t>
            </a:r>
            <a:r>
              <a:rPr lang="en-US" sz="2100" dirty="0">
                <a:solidFill>
                  <a:schemeClr val="tx1"/>
                </a:solidFill>
                <a:highlight>
                  <a:srgbClr val="FFFFFF"/>
                </a:highlight>
              </a:rPr>
              <a:t> </a:t>
            </a:r>
            <a:r>
              <a:rPr lang="en-US" sz="2100" dirty="0" err="1">
                <a:solidFill>
                  <a:schemeClr val="tx1"/>
                </a:solidFill>
                <a:highlight>
                  <a:srgbClr val="FFFFFF"/>
                </a:highlight>
              </a:rPr>
              <a:t>cách</a:t>
            </a:r>
            <a:r>
              <a:rPr lang="en-US" sz="2100" dirty="0">
                <a:solidFill>
                  <a:schemeClr val="tx1"/>
                </a:solidFill>
                <a:highlight>
                  <a:srgbClr val="FFFFFF"/>
                </a:highlight>
              </a:rPr>
              <a:t> </a:t>
            </a:r>
            <a:r>
              <a:rPr lang="en-US" sz="2100" dirty="0" err="1">
                <a:solidFill>
                  <a:schemeClr val="tx1"/>
                </a:solidFill>
                <a:highlight>
                  <a:srgbClr val="FFFFFF"/>
                </a:highlight>
              </a:rPr>
              <a:t>thông</a:t>
            </a:r>
            <a:r>
              <a:rPr lang="en-US" sz="2100" dirty="0">
                <a:solidFill>
                  <a:schemeClr val="tx1"/>
                </a:solidFill>
                <a:highlight>
                  <a:srgbClr val="FFFFFF"/>
                </a:highlight>
              </a:rPr>
              <a:t> </a:t>
            </a:r>
            <a:r>
              <a:rPr lang="en-US" sz="2100" dirty="0" err="1">
                <a:solidFill>
                  <a:schemeClr val="tx1"/>
                </a:solidFill>
                <a:highlight>
                  <a:srgbClr val="FFFFFF"/>
                </a:highlight>
              </a:rPr>
              <a:t>suốt</a:t>
            </a:r>
            <a:r>
              <a:rPr lang="en-US" sz="2100" dirty="0">
                <a:solidFill>
                  <a:schemeClr val="tx1"/>
                </a:solidFill>
                <a:highlight>
                  <a:srgbClr val="FFFFFF"/>
                </a:highlight>
              </a:rPr>
              <a:t>. </a:t>
            </a:r>
            <a:r>
              <a:rPr lang="en-US" sz="2100" dirty="0" err="1">
                <a:solidFill>
                  <a:schemeClr val="tx1"/>
                </a:solidFill>
                <a:highlight>
                  <a:srgbClr val="FFFFFF"/>
                </a:highlight>
              </a:rPr>
              <a:t>Cơ</a:t>
            </a:r>
            <a:r>
              <a:rPr lang="en-US" sz="2100" dirty="0">
                <a:solidFill>
                  <a:schemeClr val="tx1"/>
                </a:solidFill>
                <a:highlight>
                  <a:srgbClr val="FFFFFF"/>
                </a:highlight>
              </a:rPr>
              <a:t> </a:t>
            </a:r>
            <a:r>
              <a:rPr lang="en-US" sz="2100" dirty="0" err="1">
                <a:solidFill>
                  <a:schemeClr val="tx1"/>
                </a:solidFill>
                <a:highlight>
                  <a:srgbClr val="FFFFFF"/>
                </a:highlight>
              </a:rPr>
              <a:t>sở</a:t>
            </a:r>
            <a:r>
              <a:rPr lang="en-US" sz="2100" dirty="0">
                <a:solidFill>
                  <a:schemeClr val="tx1"/>
                </a:solidFill>
                <a:highlight>
                  <a:srgbClr val="FFFFFF"/>
                </a:highlight>
              </a:rPr>
              <a:t> </a:t>
            </a:r>
            <a:r>
              <a:rPr lang="en-US" sz="2100" dirty="0" err="1">
                <a:solidFill>
                  <a:schemeClr val="tx1"/>
                </a:solidFill>
                <a:highlight>
                  <a:srgbClr val="FFFFFF"/>
                </a:highlight>
              </a:rPr>
              <a:t>dữ</a:t>
            </a:r>
            <a:r>
              <a:rPr lang="en-US" sz="2100" dirty="0">
                <a:solidFill>
                  <a:schemeClr val="tx1"/>
                </a:solidFill>
                <a:highlight>
                  <a:srgbClr val="FFFFFF"/>
                </a:highlight>
              </a:rPr>
              <a:t> </a:t>
            </a:r>
            <a:r>
              <a:rPr lang="en-US" sz="2100" dirty="0" err="1">
                <a:solidFill>
                  <a:schemeClr val="tx1"/>
                </a:solidFill>
                <a:highlight>
                  <a:srgbClr val="FFFFFF"/>
                </a:highlight>
              </a:rPr>
              <a:t>liệu</a:t>
            </a:r>
            <a:r>
              <a:rPr lang="en-US" sz="2100" dirty="0">
                <a:solidFill>
                  <a:schemeClr val="tx1"/>
                </a:solidFill>
                <a:highlight>
                  <a:srgbClr val="FFFFFF"/>
                </a:highlight>
              </a:rPr>
              <a:t> </a:t>
            </a:r>
            <a:r>
              <a:rPr lang="en-US" sz="2100" dirty="0" err="1">
                <a:solidFill>
                  <a:schemeClr val="tx1"/>
                </a:solidFill>
                <a:highlight>
                  <a:srgbClr val="FFFFFF"/>
                </a:highlight>
              </a:rPr>
              <a:t>cấp</a:t>
            </a:r>
            <a:r>
              <a:rPr lang="en-US" sz="2100" dirty="0">
                <a:solidFill>
                  <a:schemeClr val="tx1"/>
                </a:solidFill>
                <a:highlight>
                  <a:srgbClr val="FFFFFF"/>
                </a:highlight>
              </a:rPr>
              <a:t> </a:t>
            </a:r>
            <a:r>
              <a:rPr lang="en-US" sz="2100" dirty="0" err="1">
                <a:solidFill>
                  <a:schemeClr val="tx1"/>
                </a:solidFill>
                <a:highlight>
                  <a:srgbClr val="FFFFFF"/>
                </a:highlight>
              </a:rPr>
              <a:t>cao</a:t>
            </a:r>
            <a:r>
              <a:rPr lang="en-US" sz="2100" dirty="0">
                <a:solidFill>
                  <a:schemeClr val="tx1"/>
                </a:solidFill>
                <a:highlight>
                  <a:srgbClr val="FFFFFF"/>
                </a:highlight>
              </a:rPr>
              <a:t> </a:t>
            </a:r>
            <a:r>
              <a:rPr lang="en-US" sz="2100" dirty="0" err="1">
                <a:solidFill>
                  <a:schemeClr val="tx1"/>
                </a:solidFill>
                <a:highlight>
                  <a:srgbClr val="FFFFFF"/>
                </a:highlight>
              </a:rPr>
              <a:t>và</a:t>
            </a:r>
            <a:r>
              <a:rPr lang="en-US" sz="2100" dirty="0">
                <a:solidFill>
                  <a:schemeClr val="tx1"/>
                </a:solidFill>
                <a:highlight>
                  <a:srgbClr val="FFFFFF"/>
                </a:highlight>
              </a:rPr>
              <a:t> </a:t>
            </a:r>
            <a:r>
              <a:rPr lang="en-US" sz="2100" dirty="0" err="1">
                <a:solidFill>
                  <a:schemeClr val="tx1"/>
                </a:solidFill>
                <a:highlight>
                  <a:srgbClr val="FFFFFF"/>
                </a:highlight>
              </a:rPr>
              <a:t>phần</a:t>
            </a:r>
            <a:r>
              <a:rPr lang="en-US" sz="2100" dirty="0">
                <a:solidFill>
                  <a:schemeClr val="tx1"/>
                </a:solidFill>
                <a:highlight>
                  <a:srgbClr val="FFFFFF"/>
                </a:highlight>
              </a:rPr>
              <a:t> </a:t>
            </a:r>
            <a:r>
              <a:rPr lang="en-US" sz="2100" dirty="0" err="1">
                <a:solidFill>
                  <a:schemeClr val="tx1"/>
                </a:solidFill>
                <a:highlight>
                  <a:srgbClr val="FFFFFF"/>
                </a:highlight>
              </a:rPr>
              <a:t>mềm</a:t>
            </a:r>
            <a:r>
              <a:rPr lang="en-US" sz="2100" dirty="0">
                <a:solidFill>
                  <a:schemeClr val="tx1"/>
                </a:solidFill>
                <a:highlight>
                  <a:srgbClr val="FFFFFF"/>
                </a:highlight>
              </a:rPr>
              <a:t> </a:t>
            </a:r>
            <a:r>
              <a:rPr lang="en-US" sz="2100" dirty="0" err="1">
                <a:solidFill>
                  <a:schemeClr val="tx1"/>
                </a:solidFill>
                <a:highlight>
                  <a:srgbClr val="FFFFFF"/>
                </a:highlight>
              </a:rPr>
              <a:t>dữ</a:t>
            </a:r>
            <a:r>
              <a:rPr lang="en-US" sz="2100" dirty="0">
                <a:solidFill>
                  <a:schemeClr val="tx1"/>
                </a:solidFill>
                <a:highlight>
                  <a:srgbClr val="FFFFFF"/>
                </a:highlight>
              </a:rPr>
              <a:t> </a:t>
            </a:r>
            <a:r>
              <a:rPr lang="en-US" sz="2100" dirty="0" err="1">
                <a:solidFill>
                  <a:schemeClr val="tx1"/>
                </a:solidFill>
                <a:highlight>
                  <a:srgbClr val="FFFFFF"/>
                </a:highlight>
              </a:rPr>
              <a:t>liệu</a:t>
            </a:r>
            <a:r>
              <a:rPr lang="en-US" sz="2100" dirty="0">
                <a:solidFill>
                  <a:schemeClr val="tx1"/>
                </a:solidFill>
                <a:highlight>
                  <a:srgbClr val="FFFFFF"/>
                </a:highlight>
              </a:rPr>
              <a:t> </a:t>
            </a:r>
            <a:r>
              <a:rPr lang="en-US" sz="2100" dirty="0" err="1">
                <a:solidFill>
                  <a:schemeClr val="tx1"/>
                </a:solidFill>
                <a:highlight>
                  <a:srgbClr val="FFFFFF"/>
                </a:highlight>
              </a:rPr>
              <a:t>sẽ</a:t>
            </a:r>
            <a:r>
              <a:rPr lang="en-US" sz="2100" dirty="0">
                <a:solidFill>
                  <a:schemeClr val="tx1"/>
                </a:solidFill>
                <a:highlight>
                  <a:srgbClr val="FFFFFF"/>
                </a:highlight>
              </a:rPr>
              <a:t> </a:t>
            </a:r>
            <a:r>
              <a:rPr lang="en-US" sz="2100" dirty="0" err="1">
                <a:solidFill>
                  <a:schemeClr val="tx1"/>
                </a:solidFill>
                <a:highlight>
                  <a:srgbClr val="FFFFFF"/>
                </a:highlight>
              </a:rPr>
              <a:t>hỗ</a:t>
            </a:r>
            <a:r>
              <a:rPr lang="en-US" sz="2100" dirty="0">
                <a:solidFill>
                  <a:schemeClr val="tx1"/>
                </a:solidFill>
                <a:highlight>
                  <a:srgbClr val="FFFFFF"/>
                </a:highlight>
              </a:rPr>
              <a:t> </a:t>
            </a:r>
            <a:r>
              <a:rPr lang="en-US" sz="2100" dirty="0" err="1">
                <a:solidFill>
                  <a:schemeClr val="tx1"/>
                </a:solidFill>
                <a:highlight>
                  <a:srgbClr val="FFFFFF"/>
                </a:highlight>
              </a:rPr>
              <a:t>trợ</a:t>
            </a:r>
            <a:r>
              <a:rPr lang="en-US" sz="2100" dirty="0">
                <a:solidFill>
                  <a:schemeClr val="tx1"/>
                </a:solidFill>
                <a:highlight>
                  <a:srgbClr val="FFFFFF"/>
                </a:highlight>
              </a:rPr>
              <a:t> </a:t>
            </a:r>
            <a:r>
              <a:rPr lang="en-US" sz="2100" dirty="0" err="1">
                <a:solidFill>
                  <a:schemeClr val="tx1"/>
                </a:solidFill>
                <a:highlight>
                  <a:srgbClr val="FFFFFF"/>
                </a:highlight>
              </a:rPr>
              <a:t>chủ</a:t>
            </a:r>
            <a:r>
              <a:rPr lang="en-US" sz="2100" dirty="0">
                <a:solidFill>
                  <a:schemeClr val="tx1"/>
                </a:solidFill>
                <a:highlight>
                  <a:srgbClr val="FFFFFF"/>
                </a:highlight>
              </a:rPr>
              <a:t> </a:t>
            </a:r>
            <a:r>
              <a:rPr lang="en-US" sz="2100" dirty="0" err="1">
                <a:solidFill>
                  <a:schemeClr val="tx1"/>
                </a:solidFill>
                <a:highlight>
                  <a:srgbClr val="FFFFFF"/>
                </a:highlight>
              </a:rPr>
              <a:t>đạo</a:t>
            </a:r>
            <a:r>
              <a:rPr lang="en-US" sz="2100" dirty="0">
                <a:solidFill>
                  <a:schemeClr val="tx1"/>
                </a:solidFill>
                <a:highlight>
                  <a:srgbClr val="FFFFFF"/>
                </a:highlight>
              </a:rPr>
              <a:t> </a:t>
            </a:r>
            <a:r>
              <a:rPr lang="en-US" sz="2100" dirty="0" err="1">
                <a:solidFill>
                  <a:schemeClr val="tx1"/>
                </a:solidFill>
                <a:highlight>
                  <a:srgbClr val="FFFFFF"/>
                </a:highlight>
              </a:rPr>
              <a:t>cho</a:t>
            </a:r>
            <a:r>
              <a:rPr lang="en-US" sz="2100" dirty="0">
                <a:solidFill>
                  <a:schemeClr val="tx1"/>
                </a:solidFill>
                <a:highlight>
                  <a:srgbClr val="FFFFFF"/>
                </a:highlight>
              </a:rPr>
              <a:t> </a:t>
            </a:r>
            <a:r>
              <a:rPr lang="en-US" sz="2100" dirty="0" err="1">
                <a:solidFill>
                  <a:schemeClr val="tx1"/>
                </a:solidFill>
                <a:highlight>
                  <a:srgbClr val="FFFFFF"/>
                </a:highlight>
              </a:rPr>
              <a:t>doanh</a:t>
            </a:r>
            <a:r>
              <a:rPr lang="en-US" sz="2100" dirty="0">
                <a:solidFill>
                  <a:schemeClr val="tx1"/>
                </a:solidFill>
                <a:highlight>
                  <a:srgbClr val="FFFFFF"/>
                </a:highlight>
              </a:rPr>
              <a:t> </a:t>
            </a:r>
            <a:r>
              <a:rPr lang="en-US" sz="2100" dirty="0" err="1">
                <a:solidFill>
                  <a:schemeClr val="tx1"/>
                </a:solidFill>
                <a:highlight>
                  <a:srgbClr val="FFFFFF"/>
                </a:highlight>
              </a:rPr>
              <a:t>nghiệp</a:t>
            </a:r>
            <a:r>
              <a:rPr lang="en-US" sz="2100" dirty="0">
                <a:solidFill>
                  <a:schemeClr val="tx1"/>
                </a:solidFill>
                <a:highlight>
                  <a:srgbClr val="FFFFFF"/>
                </a:highlight>
              </a:rPr>
              <a:t> </a:t>
            </a:r>
            <a:r>
              <a:rPr lang="en-US" sz="2100" dirty="0" err="1">
                <a:solidFill>
                  <a:schemeClr val="tx1"/>
                </a:solidFill>
                <a:highlight>
                  <a:srgbClr val="FFFFFF"/>
                </a:highlight>
              </a:rPr>
              <a:t>trong</a:t>
            </a:r>
            <a:r>
              <a:rPr lang="en-US" sz="2100" dirty="0">
                <a:solidFill>
                  <a:schemeClr val="tx1"/>
                </a:solidFill>
                <a:highlight>
                  <a:srgbClr val="FFFFFF"/>
                </a:highlight>
              </a:rPr>
              <a:t> </a:t>
            </a:r>
            <a:r>
              <a:rPr lang="en-US" sz="2100" dirty="0" err="1">
                <a:solidFill>
                  <a:schemeClr val="tx1"/>
                </a:solidFill>
                <a:highlight>
                  <a:srgbClr val="FFFFFF"/>
                </a:highlight>
              </a:rPr>
              <a:t>giai</a:t>
            </a:r>
            <a:r>
              <a:rPr lang="en-US" sz="2100" dirty="0">
                <a:solidFill>
                  <a:schemeClr val="tx1"/>
                </a:solidFill>
                <a:highlight>
                  <a:srgbClr val="FFFFFF"/>
                </a:highlight>
              </a:rPr>
              <a:t> </a:t>
            </a:r>
            <a:r>
              <a:rPr lang="en-US" sz="2100" dirty="0" err="1">
                <a:solidFill>
                  <a:schemeClr val="tx1"/>
                </a:solidFill>
                <a:highlight>
                  <a:srgbClr val="FFFFFF"/>
                </a:highlight>
              </a:rPr>
              <a:t>đoạn</a:t>
            </a:r>
            <a:r>
              <a:rPr lang="en-US" sz="2100" dirty="0">
                <a:solidFill>
                  <a:schemeClr val="tx1"/>
                </a:solidFill>
                <a:highlight>
                  <a:srgbClr val="FFFFFF"/>
                </a:highlight>
              </a:rPr>
              <a:t> </a:t>
            </a:r>
            <a:r>
              <a:rPr lang="en-US" sz="2100" dirty="0" err="1">
                <a:solidFill>
                  <a:schemeClr val="tx1"/>
                </a:solidFill>
                <a:highlight>
                  <a:srgbClr val="FFFFFF"/>
                </a:highlight>
              </a:rPr>
              <a:t>này</a:t>
            </a:r>
            <a:r>
              <a:rPr lang="en-US" sz="2100" dirty="0">
                <a:solidFill>
                  <a:schemeClr val="tx1"/>
                </a:solidFill>
                <a:highlight>
                  <a:srgbClr val="FFFFFF"/>
                </a:highlight>
              </a:rPr>
              <a:t>. </a:t>
            </a:r>
            <a:endParaRPr sz="3300" dirty="0">
              <a:solidFill>
                <a:schemeClr val="tx1"/>
              </a:solidFill>
            </a:endParaRPr>
          </a:p>
        </p:txBody>
      </p:sp>
      <p:pic>
        <p:nvPicPr>
          <p:cNvPr id="3" name="Picture 2" descr="A person holding a glowing orb&#10;&#10;Description automatically generated with low confidence">
            <a:extLst>
              <a:ext uri="{FF2B5EF4-FFF2-40B4-BE49-F238E27FC236}">
                <a16:creationId xmlns:a16="http://schemas.microsoft.com/office/drawing/2014/main" id="{EECFA9F6-E375-69AB-7B4B-3BB6BD7B388E}"/>
              </a:ext>
            </a:extLst>
          </p:cNvPr>
          <p:cNvPicPr>
            <a:picLocks noChangeAspect="1"/>
          </p:cNvPicPr>
          <p:nvPr/>
        </p:nvPicPr>
        <p:blipFill>
          <a:blip r:embed="rId3"/>
          <a:stretch>
            <a:fillRect/>
          </a:stretch>
        </p:blipFill>
        <p:spPr>
          <a:xfrm>
            <a:off x="5862125" y="1909266"/>
            <a:ext cx="5933440" cy="367873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5a50a1ef87_0_100"/>
          <p:cNvSpPr txBox="1">
            <a:spLocks noGrp="1"/>
          </p:cNvSpPr>
          <p:nvPr>
            <p:ph type="ctrTitle"/>
          </p:nvPr>
        </p:nvSpPr>
        <p:spPr>
          <a:xfrm>
            <a:off x="691078" y="722903"/>
            <a:ext cx="10495800" cy="646500"/>
          </a:xfrm>
          <a:prstGeom prst="rect">
            <a:avLst/>
          </a:prstGeom>
        </p:spPr>
        <p:txBody>
          <a:bodyPr spcFirstLastPara="1" wrap="square" lIns="91425" tIns="45700" rIns="91425" bIns="45700" anchor="b" anchorCtr="0">
            <a:spAutoFit/>
          </a:bodyPr>
          <a:lstStyle/>
          <a:p>
            <a:pPr marL="0" lvl="0" indent="0" algn="l" rtl="0">
              <a:spcBef>
                <a:spcPts val="0"/>
              </a:spcBef>
              <a:spcAft>
                <a:spcPts val="0"/>
              </a:spcAft>
              <a:buClr>
                <a:schemeClr val="dk1"/>
              </a:buClr>
              <a:buSzPts val="1100"/>
              <a:buFont typeface="Arial"/>
              <a:buNone/>
            </a:pPr>
            <a:r>
              <a:rPr lang="en-US" sz="3600" b="1"/>
              <a:t>Xây dựng quá trình ứng dụng CNTT</a:t>
            </a:r>
            <a:endParaRPr/>
          </a:p>
        </p:txBody>
      </p:sp>
      <p:sp>
        <p:nvSpPr>
          <p:cNvPr id="829" name="Google Shape;829;g15a50a1ef87_0_100"/>
          <p:cNvSpPr txBox="1">
            <a:spLocks noGrp="1"/>
          </p:cNvSpPr>
          <p:nvPr>
            <p:ph type="subTitle" idx="1"/>
          </p:nvPr>
        </p:nvSpPr>
        <p:spPr>
          <a:xfrm>
            <a:off x="691075" y="1369399"/>
            <a:ext cx="10495800" cy="2674281"/>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50" b="1" dirty="0" err="1">
                <a:solidFill>
                  <a:srgbClr val="282350"/>
                </a:solidFill>
                <a:highlight>
                  <a:srgbClr val="FFFFFF"/>
                </a:highlight>
              </a:rPr>
              <a:t>Giai</a:t>
            </a:r>
            <a:r>
              <a:rPr lang="en-US" sz="2050" b="1" dirty="0">
                <a:solidFill>
                  <a:srgbClr val="282350"/>
                </a:solidFill>
                <a:highlight>
                  <a:srgbClr val="FFFFFF"/>
                </a:highlight>
              </a:rPr>
              <a:t> </a:t>
            </a:r>
            <a:r>
              <a:rPr lang="en-US" sz="2050" b="1" dirty="0" err="1">
                <a:solidFill>
                  <a:srgbClr val="282350"/>
                </a:solidFill>
                <a:highlight>
                  <a:srgbClr val="FFFFFF"/>
                </a:highlight>
              </a:rPr>
              <a:t>đoạn</a:t>
            </a:r>
            <a:r>
              <a:rPr lang="en-US" sz="2050" b="1" dirty="0">
                <a:solidFill>
                  <a:srgbClr val="282350"/>
                </a:solidFill>
                <a:highlight>
                  <a:srgbClr val="FFFFFF"/>
                </a:highlight>
              </a:rPr>
              <a:t> 4: </a:t>
            </a:r>
            <a:r>
              <a:rPr lang="en-US" sz="2050" b="1" dirty="0" err="1">
                <a:solidFill>
                  <a:srgbClr val="282350"/>
                </a:solidFill>
                <a:highlight>
                  <a:srgbClr val="FFFFFF"/>
                </a:highlight>
              </a:rPr>
              <a:t>Phát</a:t>
            </a:r>
            <a:r>
              <a:rPr lang="en-US" sz="2050" b="1" dirty="0">
                <a:solidFill>
                  <a:srgbClr val="282350"/>
                </a:solidFill>
                <a:highlight>
                  <a:srgbClr val="FFFFFF"/>
                </a:highlight>
              </a:rPr>
              <a:t> </a:t>
            </a:r>
            <a:r>
              <a:rPr lang="en-US" sz="2050" b="1" dirty="0" err="1">
                <a:solidFill>
                  <a:srgbClr val="282350"/>
                </a:solidFill>
                <a:highlight>
                  <a:srgbClr val="FFFFFF"/>
                </a:highlight>
              </a:rPr>
              <a:t>triển</a:t>
            </a:r>
            <a:r>
              <a:rPr lang="en-US" sz="2050" b="1" dirty="0">
                <a:solidFill>
                  <a:srgbClr val="282350"/>
                </a:solidFill>
                <a:highlight>
                  <a:srgbClr val="FFFFFF"/>
                </a:highlight>
              </a:rPr>
              <a:t> </a:t>
            </a:r>
            <a:r>
              <a:rPr lang="en-US" sz="2050" b="1" dirty="0" err="1">
                <a:solidFill>
                  <a:srgbClr val="282350"/>
                </a:solidFill>
                <a:highlight>
                  <a:srgbClr val="FFFFFF"/>
                </a:highlight>
              </a:rPr>
              <a:t>chiến</a:t>
            </a:r>
            <a:r>
              <a:rPr lang="en-US" sz="2050" b="1" dirty="0">
                <a:solidFill>
                  <a:srgbClr val="282350"/>
                </a:solidFill>
                <a:highlight>
                  <a:srgbClr val="FFFFFF"/>
                </a:highlight>
              </a:rPr>
              <a:t> </a:t>
            </a:r>
            <a:r>
              <a:rPr lang="en-US" sz="2050" b="1" dirty="0" err="1">
                <a:solidFill>
                  <a:srgbClr val="282350"/>
                </a:solidFill>
                <a:highlight>
                  <a:srgbClr val="FFFFFF"/>
                </a:highlight>
              </a:rPr>
              <a:t>lược</a:t>
            </a:r>
            <a:r>
              <a:rPr lang="en-US" sz="2050" b="1" dirty="0">
                <a:solidFill>
                  <a:srgbClr val="282350"/>
                </a:solidFill>
                <a:highlight>
                  <a:srgbClr val="FFFFFF"/>
                </a:highlight>
              </a:rPr>
              <a:t>, </a:t>
            </a:r>
            <a:r>
              <a:rPr lang="en-US" sz="2050" b="1" dirty="0" err="1">
                <a:solidFill>
                  <a:srgbClr val="282350"/>
                </a:solidFill>
                <a:highlight>
                  <a:srgbClr val="FFFFFF"/>
                </a:highlight>
              </a:rPr>
              <a:t>tạo</a:t>
            </a:r>
            <a:r>
              <a:rPr lang="en-US" sz="2050" b="1" dirty="0">
                <a:solidFill>
                  <a:srgbClr val="282350"/>
                </a:solidFill>
                <a:highlight>
                  <a:srgbClr val="FFFFFF"/>
                </a:highlight>
              </a:rPr>
              <a:t> </a:t>
            </a:r>
            <a:r>
              <a:rPr lang="en-US" sz="2050" b="1" dirty="0" err="1">
                <a:solidFill>
                  <a:srgbClr val="282350"/>
                </a:solidFill>
                <a:highlight>
                  <a:srgbClr val="FFFFFF"/>
                </a:highlight>
              </a:rPr>
              <a:t>sức</a:t>
            </a:r>
            <a:r>
              <a:rPr lang="en-US" sz="2050" b="1" dirty="0">
                <a:solidFill>
                  <a:srgbClr val="282350"/>
                </a:solidFill>
                <a:highlight>
                  <a:srgbClr val="FFFFFF"/>
                </a:highlight>
              </a:rPr>
              <a:t> </a:t>
            </a:r>
            <a:r>
              <a:rPr lang="en-US" sz="2050" b="1" dirty="0" err="1">
                <a:solidFill>
                  <a:srgbClr val="282350"/>
                </a:solidFill>
                <a:highlight>
                  <a:srgbClr val="FFFFFF"/>
                </a:highlight>
              </a:rPr>
              <a:t>mạnh</a:t>
            </a:r>
            <a:r>
              <a:rPr lang="en-US" sz="2050" b="1" dirty="0">
                <a:solidFill>
                  <a:srgbClr val="282350"/>
                </a:solidFill>
                <a:highlight>
                  <a:srgbClr val="FFFFFF"/>
                </a:highlight>
              </a:rPr>
              <a:t> </a:t>
            </a:r>
            <a:r>
              <a:rPr lang="en-US" sz="2050" b="1" dirty="0" err="1">
                <a:solidFill>
                  <a:srgbClr val="282350"/>
                </a:solidFill>
                <a:highlight>
                  <a:srgbClr val="FFFFFF"/>
                </a:highlight>
              </a:rPr>
              <a:t>cạnh</a:t>
            </a:r>
            <a:r>
              <a:rPr lang="en-US" sz="2050" b="1" dirty="0">
                <a:solidFill>
                  <a:srgbClr val="282350"/>
                </a:solidFill>
                <a:highlight>
                  <a:srgbClr val="FFFFFF"/>
                </a:highlight>
              </a:rPr>
              <a:t> </a:t>
            </a:r>
            <a:r>
              <a:rPr lang="en-US" sz="2050" b="1" dirty="0" err="1">
                <a:solidFill>
                  <a:srgbClr val="282350"/>
                </a:solidFill>
                <a:highlight>
                  <a:srgbClr val="FFFFFF"/>
                </a:highlight>
              </a:rPr>
              <a:t>tranh</a:t>
            </a:r>
            <a:endParaRPr sz="2050" b="1" dirty="0">
              <a:solidFill>
                <a:srgbClr val="282350"/>
              </a:solidFill>
              <a:highlight>
                <a:srgbClr val="FFFFFF"/>
              </a:highlight>
            </a:endParaRPr>
          </a:p>
          <a:p>
            <a:pPr marL="0" lvl="0" indent="0" algn="l" rtl="0">
              <a:lnSpc>
                <a:spcPct val="115000"/>
              </a:lnSpc>
              <a:spcBef>
                <a:spcPts val="700"/>
              </a:spcBef>
              <a:spcAft>
                <a:spcPts val="0"/>
              </a:spcAft>
              <a:buClr>
                <a:schemeClr val="dk1"/>
              </a:buClr>
              <a:buSzPts val="1100"/>
              <a:buFont typeface="Arial"/>
              <a:buNone/>
            </a:pPr>
            <a:r>
              <a:rPr lang="en-US" sz="1600" dirty="0" err="1">
                <a:solidFill>
                  <a:schemeClr val="tx1"/>
                </a:solidFill>
                <a:highlight>
                  <a:srgbClr val="FFFFFF"/>
                </a:highlight>
              </a:rPr>
              <a:t>ứng</a:t>
            </a:r>
            <a:r>
              <a:rPr lang="en-US" sz="1600" dirty="0">
                <a:solidFill>
                  <a:schemeClr val="tx1"/>
                </a:solidFill>
                <a:highlight>
                  <a:srgbClr val="FFFFFF"/>
                </a:highlight>
              </a:rPr>
              <a:t> </a:t>
            </a:r>
            <a:r>
              <a:rPr lang="en-US" sz="1600" dirty="0" err="1">
                <a:solidFill>
                  <a:schemeClr val="tx1"/>
                </a:solidFill>
                <a:highlight>
                  <a:srgbClr val="FFFFFF"/>
                </a:highlight>
              </a:rPr>
              <a:t>dụng</a:t>
            </a:r>
            <a:r>
              <a:rPr lang="en-US" sz="1600" dirty="0">
                <a:solidFill>
                  <a:schemeClr val="tx1"/>
                </a:solidFill>
                <a:highlight>
                  <a:srgbClr val="FFFFFF"/>
                </a:highlight>
              </a:rPr>
              <a:t> </a:t>
            </a:r>
            <a:r>
              <a:rPr lang="en-US" sz="1600" dirty="0" err="1">
                <a:solidFill>
                  <a:schemeClr val="tx1"/>
                </a:solidFill>
                <a:highlight>
                  <a:srgbClr val="FFFFFF"/>
                </a:highlight>
              </a:rPr>
              <a:t>công</a:t>
            </a:r>
            <a:r>
              <a:rPr lang="en-US" sz="1600" dirty="0">
                <a:solidFill>
                  <a:schemeClr val="tx1"/>
                </a:solidFill>
                <a:highlight>
                  <a:srgbClr val="FFFFFF"/>
                </a:highlight>
              </a:rPr>
              <a:t> </a:t>
            </a:r>
            <a:r>
              <a:rPr lang="en-US" sz="1600" dirty="0" err="1">
                <a:solidFill>
                  <a:schemeClr val="tx1"/>
                </a:solidFill>
                <a:highlight>
                  <a:srgbClr val="FFFFFF"/>
                </a:highlight>
              </a:rPr>
              <a:t>nghệ</a:t>
            </a:r>
            <a:r>
              <a:rPr lang="en-US" sz="1600" dirty="0">
                <a:solidFill>
                  <a:schemeClr val="tx1"/>
                </a:solidFill>
                <a:highlight>
                  <a:srgbClr val="FFFFFF"/>
                </a:highlight>
              </a:rPr>
              <a:t> </a:t>
            </a:r>
            <a:r>
              <a:rPr lang="en-US" sz="1600" dirty="0" err="1">
                <a:solidFill>
                  <a:schemeClr val="tx1"/>
                </a:solidFill>
                <a:highlight>
                  <a:srgbClr val="FFFFFF"/>
                </a:highlight>
              </a:rPr>
              <a:t>và</a:t>
            </a:r>
            <a:r>
              <a:rPr lang="en-US" sz="1600" dirty="0">
                <a:solidFill>
                  <a:schemeClr val="tx1"/>
                </a:solidFill>
                <a:highlight>
                  <a:srgbClr val="FFFFFF"/>
                </a:highlight>
              </a:rPr>
              <a:t> </a:t>
            </a:r>
            <a:r>
              <a:rPr lang="en-US" sz="1600" dirty="0" err="1">
                <a:solidFill>
                  <a:schemeClr val="tx1"/>
                </a:solidFill>
                <a:highlight>
                  <a:srgbClr val="FFFFFF"/>
                </a:highlight>
              </a:rPr>
              <a:t>tiềm</a:t>
            </a:r>
            <a:r>
              <a:rPr lang="en-US" sz="1600" dirty="0">
                <a:solidFill>
                  <a:schemeClr val="tx1"/>
                </a:solidFill>
                <a:highlight>
                  <a:srgbClr val="FFFFFF"/>
                </a:highlight>
              </a:rPr>
              <a:t> </a:t>
            </a:r>
            <a:r>
              <a:rPr lang="en-US" sz="1600" dirty="0" err="1">
                <a:solidFill>
                  <a:schemeClr val="tx1"/>
                </a:solidFill>
                <a:highlight>
                  <a:srgbClr val="FFFFFF"/>
                </a:highlight>
              </a:rPr>
              <a:t>năng</a:t>
            </a:r>
            <a:r>
              <a:rPr lang="en-US" sz="1600" dirty="0">
                <a:solidFill>
                  <a:schemeClr val="tx1"/>
                </a:solidFill>
                <a:highlight>
                  <a:srgbClr val="FFFFFF"/>
                </a:highlight>
              </a:rPr>
              <a:t> </a:t>
            </a:r>
            <a:r>
              <a:rPr lang="en-US" sz="1600" dirty="0" err="1">
                <a:solidFill>
                  <a:schemeClr val="tx1"/>
                </a:solidFill>
                <a:highlight>
                  <a:srgbClr val="FFFFFF"/>
                </a:highlight>
              </a:rPr>
              <a:t>của</a:t>
            </a:r>
            <a:r>
              <a:rPr lang="en-US" sz="1600" dirty="0">
                <a:solidFill>
                  <a:schemeClr val="tx1"/>
                </a:solidFill>
                <a:highlight>
                  <a:srgbClr val="FFFFFF"/>
                </a:highlight>
              </a:rPr>
              <a:t> Internet </a:t>
            </a:r>
            <a:r>
              <a:rPr lang="en-US" sz="1600" dirty="0" err="1">
                <a:solidFill>
                  <a:schemeClr val="tx1"/>
                </a:solidFill>
                <a:highlight>
                  <a:srgbClr val="FFFFFF"/>
                </a:highlight>
              </a:rPr>
              <a:t>để</a:t>
            </a:r>
            <a:r>
              <a:rPr lang="en-US" sz="1600" dirty="0">
                <a:solidFill>
                  <a:schemeClr val="tx1"/>
                </a:solidFill>
                <a:highlight>
                  <a:srgbClr val="FFFFFF"/>
                </a:highlight>
              </a:rPr>
              <a:t> </a:t>
            </a:r>
            <a:r>
              <a:rPr lang="en-US" sz="1600" dirty="0" err="1">
                <a:solidFill>
                  <a:schemeClr val="tx1"/>
                </a:solidFill>
                <a:highlight>
                  <a:srgbClr val="FFFFFF"/>
                </a:highlight>
              </a:rPr>
              <a:t>tăng</a:t>
            </a:r>
            <a:r>
              <a:rPr lang="en-US" sz="1600" dirty="0">
                <a:solidFill>
                  <a:schemeClr val="tx1"/>
                </a:solidFill>
                <a:highlight>
                  <a:srgbClr val="FFFFFF"/>
                </a:highlight>
              </a:rPr>
              <a:t> </a:t>
            </a:r>
            <a:r>
              <a:rPr lang="en-US" sz="1600" dirty="0" err="1">
                <a:solidFill>
                  <a:schemeClr val="tx1"/>
                </a:solidFill>
                <a:highlight>
                  <a:srgbClr val="FFFFFF"/>
                </a:highlight>
              </a:rPr>
              <a:t>sức</a:t>
            </a:r>
            <a:r>
              <a:rPr lang="en-US" sz="1600" dirty="0">
                <a:solidFill>
                  <a:schemeClr val="tx1"/>
                </a:solidFill>
                <a:highlight>
                  <a:srgbClr val="FFFFFF"/>
                </a:highlight>
              </a:rPr>
              <a:t> </a:t>
            </a:r>
            <a:r>
              <a:rPr lang="en-US" sz="1600" dirty="0" err="1">
                <a:solidFill>
                  <a:schemeClr val="tx1"/>
                </a:solidFill>
                <a:highlight>
                  <a:srgbClr val="FFFFFF"/>
                </a:highlight>
              </a:rPr>
              <a:t>bật</a:t>
            </a:r>
            <a:r>
              <a:rPr lang="en-US" sz="1600" dirty="0">
                <a:solidFill>
                  <a:schemeClr val="tx1"/>
                </a:solidFill>
                <a:highlight>
                  <a:srgbClr val="FFFFFF"/>
                </a:highlight>
              </a:rPr>
              <a:t> </a:t>
            </a:r>
            <a:r>
              <a:rPr lang="en-US" sz="1600" dirty="0" err="1">
                <a:solidFill>
                  <a:schemeClr val="tx1"/>
                </a:solidFill>
                <a:highlight>
                  <a:srgbClr val="FFFFFF"/>
                </a:highlight>
              </a:rPr>
              <a:t>cho</a:t>
            </a:r>
            <a:r>
              <a:rPr lang="en-US" sz="1600" dirty="0">
                <a:solidFill>
                  <a:schemeClr val="tx1"/>
                </a:solidFill>
                <a:highlight>
                  <a:srgbClr val="FFFFFF"/>
                </a:highlight>
              </a:rPr>
              <a:t> </a:t>
            </a:r>
            <a:r>
              <a:rPr lang="en-US" sz="1600" dirty="0" err="1">
                <a:solidFill>
                  <a:schemeClr val="tx1"/>
                </a:solidFill>
                <a:highlight>
                  <a:srgbClr val="FFFFFF"/>
                </a:highlight>
              </a:rPr>
              <a:t>thương</a:t>
            </a:r>
            <a:r>
              <a:rPr lang="en-US" sz="1600" dirty="0">
                <a:solidFill>
                  <a:schemeClr val="tx1"/>
                </a:solidFill>
                <a:highlight>
                  <a:srgbClr val="FFFFFF"/>
                </a:highlight>
              </a:rPr>
              <a:t> </a:t>
            </a:r>
            <a:r>
              <a:rPr lang="en-US" sz="1600" dirty="0" err="1">
                <a:solidFill>
                  <a:schemeClr val="tx1"/>
                </a:solidFill>
                <a:highlight>
                  <a:srgbClr val="FFFFFF"/>
                </a:highlight>
              </a:rPr>
              <a:t>hiệu</a:t>
            </a:r>
            <a:r>
              <a:rPr lang="en-US" sz="1600" dirty="0">
                <a:solidFill>
                  <a:schemeClr val="tx1"/>
                </a:solidFill>
                <a:highlight>
                  <a:srgbClr val="FFFFFF"/>
                </a:highlight>
              </a:rPr>
              <a:t> </a:t>
            </a:r>
            <a:r>
              <a:rPr lang="en-US" sz="1600" dirty="0" err="1">
                <a:solidFill>
                  <a:schemeClr val="tx1"/>
                </a:solidFill>
                <a:highlight>
                  <a:srgbClr val="FFFFFF"/>
                </a:highlight>
              </a:rPr>
              <a:t>với</a:t>
            </a:r>
            <a:r>
              <a:rPr lang="en-US" sz="1600" dirty="0">
                <a:solidFill>
                  <a:schemeClr val="tx1"/>
                </a:solidFill>
                <a:highlight>
                  <a:srgbClr val="FFFFFF"/>
                </a:highlight>
              </a:rPr>
              <a:t> </a:t>
            </a:r>
            <a:r>
              <a:rPr lang="en-US" sz="1600" dirty="0" err="1">
                <a:solidFill>
                  <a:schemeClr val="tx1"/>
                </a:solidFill>
                <a:highlight>
                  <a:srgbClr val="FFFFFF"/>
                </a:highlight>
              </a:rPr>
              <a:t>hai</a:t>
            </a:r>
            <a:r>
              <a:rPr lang="en-US" sz="1600" dirty="0">
                <a:solidFill>
                  <a:schemeClr val="tx1"/>
                </a:solidFill>
                <a:highlight>
                  <a:srgbClr val="FFFFFF"/>
                </a:highlight>
              </a:rPr>
              <a:t> xu </a:t>
            </a:r>
            <a:r>
              <a:rPr lang="en-US" sz="1600" dirty="0" err="1">
                <a:solidFill>
                  <a:schemeClr val="tx1"/>
                </a:solidFill>
                <a:highlight>
                  <a:srgbClr val="FFFFFF"/>
                </a:highlight>
              </a:rPr>
              <a:t>hướng</a:t>
            </a:r>
            <a:r>
              <a:rPr lang="en-US" sz="1600" dirty="0">
                <a:solidFill>
                  <a:schemeClr val="tx1"/>
                </a:solidFill>
                <a:highlight>
                  <a:srgbClr val="FFFFFF"/>
                </a:highlight>
              </a:rPr>
              <a:t> </a:t>
            </a:r>
            <a:r>
              <a:rPr lang="en-US" sz="1600" dirty="0" err="1">
                <a:solidFill>
                  <a:schemeClr val="tx1"/>
                </a:solidFill>
                <a:highlight>
                  <a:srgbClr val="FFFFFF"/>
                </a:highlight>
              </a:rPr>
              <a:t>sau</a:t>
            </a:r>
            <a:r>
              <a:rPr lang="en-US" sz="1600" dirty="0">
                <a:solidFill>
                  <a:schemeClr val="tx1"/>
                </a:solidFill>
                <a:highlight>
                  <a:srgbClr val="FFFFFF"/>
                </a:highlight>
              </a:rPr>
              <a:t>:</a:t>
            </a:r>
            <a:endParaRPr sz="1600" dirty="0">
              <a:solidFill>
                <a:schemeClr val="tx1"/>
              </a:solidFill>
              <a:highlight>
                <a:srgbClr val="FFFFFF"/>
              </a:highlight>
            </a:endParaRPr>
          </a:p>
          <a:p>
            <a:pPr marL="660400" lvl="0" indent="-330200" algn="l" rtl="0">
              <a:lnSpc>
                <a:spcPct val="115000"/>
              </a:lnSpc>
              <a:spcBef>
                <a:spcPts val="1600"/>
              </a:spcBef>
              <a:spcAft>
                <a:spcPts val="0"/>
              </a:spcAft>
              <a:buClr>
                <a:srgbClr val="585476"/>
              </a:buClr>
              <a:buSzPts val="1600"/>
              <a:buFont typeface="Arial"/>
              <a:buChar char="●"/>
            </a:pPr>
            <a:r>
              <a:rPr lang="en-US" sz="1600" dirty="0">
                <a:solidFill>
                  <a:schemeClr val="tx1"/>
                </a:solidFill>
                <a:highlight>
                  <a:srgbClr val="FFFFFF"/>
                </a:highlight>
              </a:rPr>
              <a:t>Intranet: Chia </a:t>
            </a:r>
            <a:r>
              <a:rPr lang="en-US" sz="1600" dirty="0" err="1">
                <a:solidFill>
                  <a:schemeClr val="tx1"/>
                </a:solidFill>
                <a:highlight>
                  <a:srgbClr val="FFFFFF"/>
                </a:highlight>
              </a:rPr>
              <a:t>sẻ</a:t>
            </a:r>
            <a:r>
              <a:rPr lang="en-US" sz="1600" dirty="0">
                <a:solidFill>
                  <a:schemeClr val="tx1"/>
                </a:solidFill>
                <a:highlight>
                  <a:srgbClr val="FFFFFF"/>
                </a:highlight>
              </a:rPr>
              <a:t> </a:t>
            </a:r>
            <a:r>
              <a:rPr lang="en-US" sz="1600" dirty="0" err="1">
                <a:solidFill>
                  <a:schemeClr val="tx1"/>
                </a:solidFill>
                <a:highlight>
                  <a:srgbClr val="FFFFFF"/>
                </a:highlight>
              </a:rPr>
              <a:t>thông</a:t>
            </a:r>
            <a:r>
              <a:rPr lang="en-US" sz="1600" dirty="0">
                <a:solidFill>
                  <a:schemeClr val="tx1"/>
                </a:solidFill>
                <a:highlight>
                  <a:srgbClr val="FFFFFF"/>
                </a:highlight>
              </a:rPr>
              <a:t> tin </a:t>
            </a:r>
            <a:r>
              <a:rPr lang="en-US" sz="1600" dirty="0" err="1">
                <a:solidFill>
                  <a:schemeClr val="tx1"/>
                </a:solidFill>
                <a:highlight>
                  <a:srgbClr val="FFFFFF"/>
                </a:highlight>
              </a:rPr>
              <a:t>trong</a:t>
            </a:r>
            <a:r>
              <a:rPr lang="en-US" sz="1600" dirty="0">
                <a:solidFill>
                  <a:schemeClr val="tx1"/>
                </a:solidFill>
                <a:highlight>
                  <a:srgbClr val="FFFFFF"/>
                </a:highlight>
              </a:rPr>
              <a:t> </a:t>
            </a:r>
            <a:r>
              <a:rPr lang="en-US" sz="1600" dirty="0" err="1">
                <a:solidFill>
                  <a:schemeClr val="tx1"/>
                </a:solidFill>
                <a:highlight>
                  <a:srgbClr val="FFFFFF"/>
                </a:highlight>
              </a:rPr>
              <a:t>nội</a:t>
            </a:r>
            <a:r>
              <a:rPr lang="en-US" sz="1600" dirty="0">
                <a:solidFill>
                  <a:schemeClr val="tx1"/>
                </a:solidFill>
                <a:highlight>
                  <a:srgbClr val="FFFFFF"/>
                </a:highlight>
              </a:rPr>
              <a:t> </a:t>
            </a:r>
            <a:r>
              <a:rPr lang="en-US" sz="1600" dirty="0" err="1">
                <a:solidFill>
                  <a:schemeClr val="tx1"/>
                </a:solidFill>
                <a:highlight>
                  <a:srgbClr val="FFFFFF"/>
                </a:highlight>
              </a:rPr>
              <a:t>bộ</a:t>
            </a:r>
            <a:r>
              <a:rPr lang="en-US" sz="1600" dirty="0">
                <a:solidFill>
                  <a:schemeClr val="tx1"/>
                </a:solidFill>
                <a:highlight>
                  <a:srgbClr val="FFFFFF"/>
                </a:highlight>
              </a:rPr>
              <a:t> </a:t>
            </a:r>
            <a:r>
              <a:rPr lang="en-US" sz="1600" dirty="0" err="1">
                <a:solidFill>
                  <a:schemeClr val="tx1"/>
                </a:solidFill>
                <a:highlight>
                  <a:srgbClr val="FFFFFF"/>
                </a:highlight>
              </a:rPr>
              <a:t>doanh</a:t>
            </a:r>
            <a:r>
              <a:rPr lang="en-US" sz="1600" dirty="0">
                <a:solidFill>
                  <a:schemeClr val="tx1"/>
                </a:solidFill>
                <a:highlight>
                  <a:srgbClr val="FFFFFF"/>
                </a:highlight>
              </a:rPr>
              <a:t> </a:t>
            </a:r>
            <a:r>
              <a:rPr lang="en-US" sz="1600" dirty="0" err="1">
                <a:solidFill>
                  <a:schemeClr val="tx1"/>
                </a:solidFill>
                <a:highlight>
                  <a:srgbClr val="FFFFFF"/>
                </a:highlight>
              </a:rPr>
              <a:t>nghiệp</a:t>
            </a:r>
            <a:endParaRPr sz="1600" dirty="0">
              <a:solidFill>
                <a:schemeClr val="tx1"/>
              </a:solidFill>
              <a:highlight>
                <a:srgbClr val="FFFFFF"/>
              </a:highlight>
            </a:endParaRPr>
          </a:p>
          <a:p>
            <a:pPr marL="660400" lvl="0" indent="-330200" algn="l" rtl="0">
              <a:lnSpc>
                <a:spcPct val="115000"/>
              </a:lnSpc>
              <a:spcBef>
                <a:spcPts val="0"/>
              </a:spcBef>
              <a:spcAft>
                <a:spcPts val="0"/>
              </a:spcAft>
              <a:buClr>
                <a:srgbClr val="585476"/>
              </a:buClr>
              <a:buSzPts val="1600"/>
              <a:buFont typeface="Arial"/>
              <a:buChar char="●"/>
            </a:pPr>
            <a:r>
              <a:rPr lang="en-US" sz="1600" dirty="0">
                <a:solidFill>
                  <a:schemeClr val="tx1"/>
                </a:solidFill>
                <a:highlight>
                  <a:srgbClr val="FFFFFF"/>
                </a:highlight>
              </a:rPr>
              <a:t>Extranet: </a:t>
            </a:r>
            <a:r>
              <a:rPr lang="en-US" sz="1600" dirty="0" err="1">
                <a:solidFill>
                  <a:schemeClr val="tx1"/>
                </a:solidFill>
                <a:highlight>
                  <a:srgbClr val="FFFFFF"/>
                </a:highlight>
              </a:rPr>
              <a:t>Tạo</a:t>
            </a:r>
            <a:r>
              <a:rPr lang="en-US" sz="1600" dirty="0">
                <a:solidFill>
                  <a:schemeClr val="tx1"/>
                </a:solidFill>
                <a:highlight>
                  <a:srgbClr val="FFFFFF"/>
                </a:highlight>
              </a:rPr>
              <a:t> </a:t>
            </a:r>
            <a:r>
              <a:rPr lang="en-US" sz="1600" dirty="0" err="1">
                <a:solidFill>
                  <a:schemeClr val="tx1"/>
                </a:solidFill>
                <a:highlight>
                  <a:srgbClr val="FFFFFF"/>
                </a:highlight>
              </a:rPr>
              <a:t>ra</a:t>
            </a:r>
            <a:r>
              <a:rPr lang="en-US" sz="1600" dirty="0">
                <a:solidFill>
                  <a:schemeClr val="tx1"/>
                </a:solidFill>
                <a:highlight>
                  <a:srgbClr val="FFFFFF"/>
                </a:highlight>
              </a:rPr>
              <a:t> </a:t>
            </a:r>
            <a:r>
              <a:rPr lang="en-US" sz="1600" dirty="0" err="1">
                <a:solidFill>
                  <a:schemeClr val="tx1"/>
                </a:solidFill>
                <a:highlight>
                  <a:srgbClr val="FFFFFF"/>
                </a:highlight>
              </a:rPr>
              <a:t>không</a:t>
            </a:r>
            <a:r>
              <a:rPr lang="en-US" sz="1600" dirty="0">
                <a:solidFill>
                  <a:schemeClr val="tx1"/>
                </a:solidFill>
                <a:highlight>
                  <a:srgbClr val="FFFFFF"/>
                </a:highlight>
              </a:rPr>
              <a:t> </a:t>
            </a:r>
            <a:r>
              <a:rPr lang="en-US" sz="1600" dirty="0" err="1">
                <a:solidFill>
                  <a:schemeClr val="tx1"/>
                </a:solidFill>
                <a:highlight>
                  <a:srgbClr val="FFFFFF"/>
                </a:highlight>
              </a:rPr>
              <a:t>gian</a:t>
            </a:r>
            <a:r>
              <a:rPr lang="en-US" sz="1600" dirty="0">
                <a:solidFill>
                  <a:schemeClr val="tx1"/>
                </a:solidFill>
                <a:highlight>
                  <a:srgbClr val="FFFFFF"/>
                </a:highlight>
              </a:rPr>
              <a:t> </a:t>
            </a:r>
            <a:r>
              <a:rPr lang="en-US" sz="1600" dirty="0" err="1">
                <a:solidFill>
                  <a:schemeClr val="tx1"/>
                </a:solidFill>
                <a:highlight>
                  <a:srgbClr val="FFFFFF"/>
                </a:highlight>
              </a:rPr>
              <a:t>kết</a:t>
            </a:r>
            <a:r>
              <a:rPr lang="en-US" sz="1600" dirty="0">
                <a:solidFill>
                  <a:schemeClr val="tx1"/>
                </a:solidFill>
                <a:highlight>
                  <a:srgbClr val="FFFFFF"/>
                </a:highlight>
              </a:rPr>
              <a:t> </a:t>
            </a:r>
            <a:r>
              <a:rPr lang="en-US" sz="1600" dirty="0" err="1">
                <a:solidFill>
                  <a:schemeClr val="tx1"/>
                </a:solidFill>
                <a:highlight>
                  <a:srgbClr val="FFFFFF"/>
                </a:highlight>
              </a:rPr>
              <a:t>nối</a:t>
            </a:r>
            <a:r>
              <a:rPr lang="en-US" sz="1600" dirty="0">
                <a:solidFill>
                  <a:schemeClr val="tx1"/>
                </a:solidFill>
                <a:highlight>
                  <a:srgbClr val="FFFFFF"/>
                </a:highlight>
              </a:rPr>
              <a:t> </a:t>
            </a:r>
            <a:r>
              <a:rPr lang="en-US" sz="1600" dirty="0" err="1">
                <a:solidFill>
                  <a:schemeClr val="tx1"/>
                </a:solidFill>
                <a:highlight>
                  <a:srgbClr val="FFFFFF"/>
                </a:highlight>
              </a:rPr>
              <a:t>và</a:t>
            </a:r>
            <a:r>
              <a:rPr lang="en-US" sz="1600" dirty="0">
                <a:solidFill>
                  <a:schemeClr val="tx1"/>
                </a:solidFill>
                <a:highlight>
                  <a:srgbClr val="FFFFFF"/>
                </a:highlight>
              </a:rPr>
              <a:t> chia </a:t>
            </a:r>
            <a:r>
              <a:rPr lang="en-US" sz="1600" dirty="0" err="1">
                <a:solidFill>
                  <a:schemeClr val="tx1"/>
                </a:solidFill>
                <a:highlight>
                  <a:srgbClr val="FFFFFF"/>
                </a:highlight>
              </a:rPr>
              <a:t>sẻ</a:t>
            </a:r>
            <a:r>
              <a:rPr lang="en-US" sz="1600" dirty="0">
                <a:solidFill>
                  <a:schemeClr val="tx1"/>
                </a:solidFill>
                <a:highlight>
                  <a:srgbClr val="FFFFFF"/>
                </a:highlight>
              </a:rPr>
              <a:t> </a:t>
            </a:r>
            <a:r>
              <a:rPr lang="en-US" sz="1600" dirty="0" err="1">
                <a:solidFill>
                  <a:schemeClr val="tx1"/>
                </a:solidFill>
                <a:highlight>
                  <a:srgbClr val="FFFFFF"/>
                </a:highlight>
              </a:rPr>
              <a:t>thông</a:t>
            </a:r>
            <a:r>
              <a:rPr lang="en-US" sz="1600" dirty="0">
                <a:solidFill>
                  <a:schemeClr val="tx1"/>
                </a:solidFill>
                <a:highlight>
                  <a:srgbClr val="FFFFFF"/>
                </a:highlight>
              </a:rPr>
              <a:t> tin </a:t>
            </a:r>
            <a:r>
              <a:rPr lang="en-US" sz="1600" dirty="0" err="1">
                <a:solidFill>
                  <a:schemeClr val="tx1"/>
                </a:solidFill>
                <a:highlight>
                  <a:srgbClr val="FFFFFF"/>
                </a:highlight>
              </a:rPr>
              <a:t>giữa</a:t>
            </a:r>
            <a:r>
              <a:rPr lang="en-US" sz="1600" dirty="0">
                <a:solidFill>
                  <a:schemeClr val="tx1"/>
                </a:solidFill>
                <a:highlight>
                  <a:srgbClr val="FFFFFF"/>
                </a:highlight>
              </a:rPr>
              <a:t> </a:t>
            </a:r>
            <a:r>
              <a:rPr lang="en-US" sz="1600" dirty="0" err="1">
                <a:solidFill>
                  <a:schemeClr val="tx1"/>
                </a:solidFill>
                <a:highlight>
                  <a:srgbClr val="FFFFFF"/>
                </a:highlight>
              </a:rPr>
              <a:t>doanh</a:t>
            </a:r>
            <a:r>
              <a:rPr lang="en-US" sz="1600" dirty="0">
                <a:solidFill>
                  <a:schemeClr val="tx1"/>
                </a:solidFill>
                <a:highlight>
                  <a:srgbClr val="FFFFFF"/>
                </a:highlight>
              </a:rPr>
              <a:t> </a:t>
            </a:r>
            <a:r>
              <a:rPr lang="en-US" sz="1600" dirty="0" err="1">
                <a:solidFill>
                  <a:schemeClr val="tx1"/>
                </a:solidFill>
                <a:highlight>
                  <a:srgbClr val="FFFFFF"/>
                </a:highlight>
              </a:rPr>
              <a:t>nghiệp</a:t>
            </a:r>
            <a:r>
              <a:rPr lang="en-US" sz="1600" dirty="0">
                <a:solidFill>
                  <a:schemeClr val="tx1"/>
                </a:solidFill>
                <a:highlight>
                  <a:srgbClr val="FFFFFF"/>
                </a:highlight>
              </a:rPr>
              <a:t> </a:t>
            </a:r>
            <a:r>
              <a:rPr lang="en-US" sz="1600" dirty="0" err="1">
                <a:solidFill>
                  <a:schemeClr val="tx1"/>
                </a:solidFill>
                <a:highlight>
                  <a:srgbClr val="FFFFFF"/>
                </a:highlight>
              </a:rPr>
              <a:t>với</a:t>
            </a:r>
            <a:r>
              <a:rPr lang="en-US" sz="1600" dirty="0">
                <a:solidFill>
                  <a:schemeClr val="tx1"/>
                </a:solidFill>
                <a:highlight>
                  <a:srgbClr val="FFFFFF"/>
                </a:highlight>
              </a:rPr>
              <a:t> </a:t>
            </a:r>
            <a:r>
              <a:rPr lang="en-US" sz="1600" dirty="0" err="1">
                <a:solidFill>
                  <a:schemeClr val="tx1"/>
                </a:solidFill>
                <a:highlight>
                  <a:srgbClr val="FFFFFF"/>
                </a:highlight>
              </a:rPr>
              <a:t>khách</a:t>
            </a:r>
            <a:r>
              <a:rPr lang="en-US" sz="1600" dirty="0">
                <a:solidFill>
                  <a:schemeClr val="tx1"/>
                </a:solidFill>
                <a:highlight>
                  <a:srgbClr val="FFFFFF"/>
                </a:highlight>
              </a:rPr>
              <a:t> </a:t>
            </a:r>
            <a:r>
              <a:rPr lang="en-US" sz="1600" dirty="0" err="1">
                <a:solidFill>
                  <a:schemeClr val="tx1"/>
                </a:solidFill>
                <a:highlight>
                  <a:srgbClr val="FFFFFF"/>
                </a:highlight>
              </a:rPr>
              <a:t>hàng</a:t>
            </a:r>
            <a:r>
              <a:rPr lang="en-US" sz="1600" dirty="0">
                <a:solidFill>
                  <a:schemeClr val="tx1"/>
                </a:solidFill>
                <a:highlight>
                  <a:srgbClr val="FFFFFF"/>
                </a:highlight>
              </a:rPr>
              <a:t>, </a:t>
            </a:r>
            <a:r>
              <a:rPr lang="en-US" sz="1600" dirty="0" err="1">
                <a:solidFill>
                  <a:schemeClr val="tx1"/>
                </a:solidFill>
                <a:highlight>
                  <a:srgbClr val="FFFFFF"/>
                </a:highlight>
              </a:rPr>
              <a:t>đối</a:t>
            </a:r>
            <a:r>
              <a:rPr lang="en-US" sz="1600" dirty="0">
                <a:solidFill>
                  <a:schemeClr val="tx1"/>
                </a:solidFill>
                <a:highlight>
                  <a:srgbClr val="FFFFFF"/>
                </a:highlight>
              </a:rPr>
              <a:t> </a:t>
            </a:r>
            <a:r>
              <a:rPr lang="en-US" sz="1600" dirty="0" err="1">
                <a:solidFill>
                  <a:schemeClr val="tx1"/>
                </a:solidFill>
                <a:highlight>
                  <a:srgbClr val="FFFFFF"/>
                </a:highlight>
              </a:rPr>
              <a:t>tác</a:t>
            </a:r>
            <a:r>
              <a:rPr lang="en-US" sz="1600" dirty="0">
                <a:solidFill>
                  <a:schemeClr val="tx1"/>
                </a:solidFill>
                <a:highlight>
                  <a:srgbClr val="FFFFFF"/>
                </a:highlight>
              </a:rPr>
              <a:t>, </a:t>
            </a:r>
            <a:r>
              <a:rPr lang="en-US" sz="1600" dirty="0" err="1">
                <a:solidFill>
                  <a:schemeClr val="tx1"/>
                </a:solidFill>
                <a:highlight>
                  <a:srgbClr val="FFFFFF"/>
                </a:highlight>
              </a:rPr>
              <a:t>nhà</a:t>
            </a:r>
            <a:r>
              <a:rPr lang="en-US" sz="1600" dirty="0">
                <a:solidFill>
                  <a:schemeClr val="tx1"/>
                </a:solidFill>
                <a:highlight>
                  <a:srgbClr val="FFFFFF"/>
                </a:highlight>
              </a:rPr>
              <a:t> </a:t>
            </a:r>
            <a:r>
              <a:rPr lang="en-US" sz="1600" dirty="0" err="1">
                <a:solidFill>
                  <a:schemeClr val="tx1"/>
                </a:solidFill>
                <a:highlight>
                  <a:srgbClr val="FFFFFF"/>
                </a:highlight>
              </a:rPr>
              <a:t>cung</a:t>
            </a:r>
            <a:r>
              <a:rPr lang="en-US" sz="1600" dirty="0">
                <a:solidFill>
                  <a:schemeClr val="tx1"/>
                </a:solidFill>
                <a:highlight>
                  <a:srgbClr val="FFFFFF"/>
                </a:highlight>
              </a:rPr>
              <a:t> </a:t>
            </a:r>
            <a:r>
              <a:rPr lang="en-US" sz="1600" dirty="0" err="1">
                <a:solidFill>
                  <a:schemeClr val="tx1"/>
                </a:solidFill>
                <a:highlight>
                  <a:srgbClr val="FFFFFF"/>
                </a:highlight>
              </a:rPr>
              <a:t>cấp</a:t>
            </a:r>
            <a:r>
              <a:rPr lang="en-US" sz="1600" dirty="0">
                <a:solidFill>
                  <a:schemeClr val="tx1"/>
                </a:solidFill>
                <a:highlight>
                  <a:srgbClr val="FFFFFF"/>
                </a:highlight>
              </a:rPr>
              <a:t>,…</a:t>
            </a:r>
          </a:p>
          <a:p>
            <a:pPr marL="0" lvl="0" indent="0" algn="l" rtl="0">
              <a:lnSpc>
                <a:spcPct val="115000"/>
              </a:lnSpc>
              <a:spcBef>
                <a:spcPts val="0"/>
              </a:spcBef>
              <a:spcAft>
                <a:spcPts val="0"/>
              </a:spcAft>
              <a:buClr>
                <a:srgbClr val="585476"/>
              </a:buClr>
              <a:buSzPts val="1600"/>
            </a:pPr>
            <a:r>
              <a:rPr lang="en-US" sz="1600" dirty="0" err="1">
                <a:solidFill>
                  <a:schemeClr val="tx1"/>
                </a:solidFill>
                <a:highlight>
                  <a:srgbClr val="FFFFFF"/>
                </a:highlight>
              </a:rPr>
              <a:t>Tham</a:t>
            </a:r>
            <a:r>
              <a:rPr lang="en-US" sz="1600" dirty="0">
                <a:solidFill>
                  <a:schemeClr val="tx1"/>
                </a:solidFill>
                <a:highlight>
                  <a:srgbClr val="FFFFFF"/>
                </a:highlight>
              </a:rPr>
              <a:t> </a:t>
            </a:r>
            <a:r>
              <a:rPr lang="en-US" sz="1600" dirty="0" err="1">
                <a:solidFill>
                  <a:schemeClr val="tx1"/>
                </a:solidFill>
                <a:highlight>
                  <a:srgbClr val="FFFFFF"/>
                </a:highlight>
              </a:rPr>
              <a:t>gia</a:t>
            </a:r>
            <a:r>
              <a:rPr lang="en-US" sz="1600" dirty="0">
                <a:solidFill>
                  <a:schemeClr val="tx1"/>
                </a:solidFill>
                <a:highlight>
                  <a:srgbClr val="FFFFFF"/>
                </a:highlight>
              </a:rPr>
              <a:t> </a:t>
            </a:r>
            <a:r>
              <a:rPr lang="en-US" sz="1600" dirty="0" err="1">
                <a:solidFill>
                  <a:schemeClr val="tx1"/>
                </a:solidFill>
                <a:highlight>
                  <a:srgbClr val="FFFFFF"/>
                </a:highlight>
              </a:rPr>
              <a:t>vào</a:t>
            </a:r>
            <a:r>
              <a:rPr lang="en-US" sz="1600" dirty="0">
                <a:solidFill>
                  <a:schemeClr val="tx1"/>
                </a:solidFill>
                <a:highlight>
                  <a:srgbClr val="FFFFFF"/>
                </a:highlight>
              </a:rPr>
              <a:t> </a:t>
            </a:r>
            <a:r>
              <a:rPr lang="en-US" sz="1600" dirty="0" err="1">
                <a:solidFill>
                  <a:schemeClr val="tx1"/>
                </a:solidFill>
                <a:highlight>
                  <a:srgbClr val="FFFFFF"/>
                </a:highlight>
              </a:rPr>
              <a:t>các</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sàn</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thương</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mại</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điện</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tử</a:t>
            </a:r>
            <a:r>
              <a:rPr lang="en-US" sz="1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600" dirty="0" err="1">
                <a:solidFill>
                  <a:schemeClr val="tx1"/>
                </a:solidFill>
                <a:highlight>
                  <a:srgbClr val="FFFFFF"/>
                </a:highlight>
              </a:rPr>
              <a:t>theo</a:t>
            </a:r>
            <a:r>
              <a:rPr lang="en-US" sz="1600" dirty="0">
                <a:solidFill>
                  <a:schemeClr val="tx1"/>
                </a:solidFill>
                <a:highlight>
                  <a:srgbClr val="FFFFFF"/>
                </a:highlight>
              </a:rPr>
              <a:t> </a:t>
            </a:r>
            <a:r>
              <a:rPr lang="en-US" sz="1600" dirty="0" err="1">
                <a:solidFill>
                  <a:schemeClr val="tx1"/>
                </a:solidFill>
                <a:highlight>
                  <a:srgbClr val="FFFFFF"/>
                </a:highlight>
              </a:rPr>
              <a:t>dạng</a:t>
            </a:r>
            <a:r>
              <a:rPr lang="en-US" sz="1600" dirty="0">
                <a:solidFill>
                  <a:schemeClr val="tx1"/>
                </a:solidFill>
                <a:highlight>
                  <a:srgbClr val="FFFFFF"/>
                </a:highlight>
              </a:rPr>
              <a:t>: B2B, B2C hay B2G</a:t>
            </a:r>
            <a:endParaRPr sz="1400" dirty="0">
              <a:solidFill>
                <a:schemeClr val="tx1"/>
              </a:solidFill>
              <a:highlight>
                <a:srgbClr val="FFFFFF"/>
              </a:highlight>
            </a:endParaRPr>
          </a:p>
        </p:txBody>
      </p:sp>
      <p:pic>
        <p:nvPicPr>
          <p:cNvPr id="6" name="Picture 5" descr="A picture containing text, sky, road, outdoor&#10;&#10;Description automatically generated">
            <a:extLst>
              <a:ext uri="{FF2B5EF4-FFF2-40B4-BE49-F238E27FC236}">
                <a16:creationId xmlns:a16="http://schemas.microsoft.com/office/drawing/2014/main" id="{A5536552-DB0D-49A6-0F92-31BF21DF4EA1}"/>
              </a:ext>
            </a:extLst>
          </p:cNvPr>
          <p:cNvPicPr>
            <a:picLocks noChangeAspect="1"/>
          </p:cNvPicPr>
          <p:nvPr/>
        </p:nvPicPr>
        <p:blipFill>
          <a:blip r:embed="rId4"/>
          <a:stretch>
            <a:fillRect/>
          </a:stretch>
        </p:blipFill>
        <p:spPr>
          <a:xfrm>
            <a:off x="2235200" y="3532520"/>
            <a:ext cx="6905230" cy="32088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
          <p:cNvSpPr txBox="1">
            <a:spLocks noGrp="1"/>
          </p:cNvSpPr>
          <p:nvPr>
            <p:ph type="title"/>
          </p:nvPr>
        </p:nvSpPr>
        <p:spPr>
          <a:xfrm>
            <a:off x="4580248" y="324725"/>
            <a:ext cx="3135000" cy="78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2"/>
              </a:buClr>
              <a:buSzPts val="4400"/>
              <a:buFont typeface="Arial"/>
              <a:buNone/>
            </a:pPr>
            <a:r>
              <a:rPr lang="en-US" b="1"/>
              <a:t>MỤC TIÊU</a:t>
            </a:r>
            <a:endParaRPr/>
          </a:p>
        </p:txBody>
      </p:sp>
      <p:sp>
        <p:nvSpPr>
          <p:cNvPr id="575" name="Google Shape;575;p6"/>
          <p:cNvSpPr txBox="1"/>
          <p:nvPr/>
        </p:nvSpPr>
        <p:spPr>
          <a:xfrm>
            <a:off x="783771" y="1110343"/>
            <a:ext cx="110474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MỤC TIÊU DÀI HẠN:</a:t>
            </a:r>
            <a:endParaRPr/>
          </a:p>
        </p:txBody>
      </p:sp>
      <p:sp>
        <p:nvSpPr>
          <p:cNvPr id="576" name="Google Shape;576;p6"/>
          <p:cNvSpPr txBox="1"/>
          <p:nvPr/>
        </p:nvSpPr>
        <p:spPr>
          <a:xfrm>
            <a:off x="783746" y="3534255"/>
            <a:ext cx="11047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MỤC TIÊU NGẮN HẠN:</a:t>
            </a:r>
            <a:endParaRPr/>
          </a:p>
        </p:txBody>
      </p:sp>
      <p:pic>
        <p:nvPicPr>
          <p:cNvPr id="3" name="Picture 2">
            <a:extLst>
              <a:ext uri="{FF2B5EF4-FFF2-40B4-BE49-F238E27FC236}">
                <a16:creationId xmlns:a16="http://schemas.microsoft.com/office/drawing/2014/main" id="{E0467B0D-6617-8BAE-AFA5-E29C318C37B2}"/>
              </a:ext>
            </a:extLst>
          </p:cNvPr>
          <p:cNvPicPr>
            <a:picLocks noChangeAspect="1"/>
          </p:cNvPicPr>
          <p:nvPr/>
        </p:nvPicPr>
        <p:blipFill>
          <a:blip r:embed="rId3"/>
          <a:stretch>
            <a:fillRect/>
          </a:stretch>
        </p:blipFill>
        <p:spPr>
          <a:xfrm>
            <a:off x="6450651" y="1286408"/>
            <a:ext cx="6988195" cy="4655884"/>
          </a:xfrm>
          <a:prstGeom prst="rect">
            <a:avLst/>
          </a:prstGeom>
        </p:spPr>
      </p:pic>
      <p:sp>
        <p:nvSpPr>
          <p:cNvPr id="577" name="Google Shape;577;p6"/>
          <p:cNvSpPr txBox="1"/>
          <p:nvPr/>
        </p:nvSpPr>
        <p:spPr>
          <a:xfrm>
            <a:off x="905070" y="1688841"/>
            <a:ext cx="5971592"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2"/>
              </a:buClr>
              <a:buSzPts val="1800"/>
              <a:buFont typeface="Arial"/>
              <a:buChar char="•"/>
            </a:pPr>
            <a:r>
              <a:rPr lang="en-US" sz="1800" dirty="0" err="1">
                <a:solidFill>
                  <a:schemeClr val="dk2"/>
                </a:solidFill>
                <a:latin typeface="Arial"/>
                <a:ea typeface="Arial"/>
                <a:cs typeface="Arial"/>
                <a:sym typeface="Arial"/>
              </a:rPr>
              <a:t>Trở</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thành</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Công</a:t>
            </a:r>
            <a:r>
              <a:rPr lang="en-US" sz="1800" dirty="0">
                <a:solidFill>
                  <a:schemeClr val="dk2"/>
                </a:solidFill>
                <a:latin typeface="Arial"/>
                <a:ea typeface="Arial"/>
                <a:cs typeface="Arial"/>
                <a:sym typeface="Arial"/>
              </a:rPr>
              <a:t> ty </a:t>
            </a:r>
            <a:r>
              <a:rPr lang="en-US" sz="1800" dirty="0" err="1">
                <a:solidFill>
                  <a:schemeClr val="dk2"/>
                </a:solidFill>
                <a:latin typeface="Arial"/>
                <a:ea typeface="Arial"/>
                <a:cs typeface="Arial"/>
                <a:sym typeface="Arial"/>
              </a:rPr>
              <a:t>cung</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cấp</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và</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gia</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công</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phần</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mềm</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dịch</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vụ</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công</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nghệ</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thông</a:t>
            </a:r>
            <a:r>
              <a:rPr lang="en-US" sz="1800" dirty="0">
                <a:solidFill>
                  <a:schemeClr val="dk2"/>
                </a:solidFill>
                <a:latin typeface="Arial"/>
                <a:ea typeface="Arial"/>
                <a:cs typeface="Arial"/>
                <a:sym typeface="Arial"/>
              </a:rPr>
              <a:t> tin </a:t>
            </a:r>
            <a:r>
              <a:rPr lang="en-US" sz="1800" dirty="0" err="1">
                <a:solidFill>
                  <a:schemeClr val="dk2"/>
                </a:solidFill>
                <a:latin typeface="Arial"/>
                <a:ea typeface="Arial"/>
                <a:cs typeface="Arial"/>
                <a:sym typeface="Arial"/>
              </a:rPr>
              <a:t>hàng</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đầu</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tại</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Việt</a:t>
            </a:r>
            <a:r>
              <a:rPr lang="en-US" sz="1800" dirty="0">
                <a:solidFill>
                  <a:schemeClr val="dk2"/>
                </a:solidFill>
                <a:latin typeface="Arial"/>
                <a:ea typeface="Arial"/>
                <a:cs typeface="Arial"/>
                <a:sym typeface="Arial"/>
              </a:rPr>
              <a:t> Nam</a:t>
            </a: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dirty="0" err="1">
                <a:solidFill>
                  <a:schemeClr val="dk1"/>
                </a:solidFill>
                <a:latin typeface="Arial"/>
                <a:ea typeface="Arial"/>
                <a:cs typeface="Arial"/>
                <a:sym typeface="Arial"/>
              </a:rPr>
              <a:t>Doanh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thu</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tăng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trưởng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ít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nhất</a:t>
            </a:r>
            <a:r>
              <a:rPr lang="en-US" sz="1800" dirty="0">
                <a:solidFill>
                  <a:schemeClr val="dk1"/>
                </a:solidFill>
                <a:latin typeface="Arial"/>
                <a:ea typeface="Arial"/>
                <a:cs typeface="Arial"/>
                <a:sym typeface="Arial"/>
              </a:rPr>
              <a:t> 15% </a:t>
            </a:r>
            <a:r>
              <a:rPr lang="en-US" sz="1800" dirty="0" err="1">
                <a:solidFill>
                  <a:schemeClr val="dk1"/>
                </a:solidFill>
                <a:latin typeface="Arial"/>
                <a:ea typeface="Arial"/>
                <a:cs typeface="Arial"/>
                <a:sym typeface="Arial"/>
              </a:rPr>
              <a:t>mỗi</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năm</a:t>
            </a:r>
            <a:r>
              <a:rPr lang="en-US" sz="1800" dirty="0">
                <a:solidFill>
                  <a:schemeClr val="dk1"/>
                </a:solidFill>
                <a:latin typeface="Arial"/>
                <a:ea typeface="Arial"/>
                <a:cs typeface="Arial"/>
                <a:sym typeface="Arial"/>
              </a:rPr>
              <a:t>.</a:t>
            </a:r>
            <a:endParaRPr dirty="0"/>
          </a:p>
          <a:p>
            <a:pPr marL="285750" marR="0" lvl="0" indent="-285750" algn="l" rtl="0">
              <a:spcBef>
                <a:spcPts val="0"/>
              </a:spcBef>
              <a:spcAft>
                <a:spcPts val="0"/>
              </a:spcAft>
              <a:buClr>
                <a:schemeClr val="dk1"/>
              </a:buClr>
              <a:buSzPts val="1800"/>
              <a:buFont typeface="Arial"/>
              <a:buChar char="•"/>
            </a:pPr>
            <a:r>
              <a:rPr lang="en-US" sz="1800" dirty="0" err="1">
                <a:solidFill>
                  <a:schemeClr val="dk1"/>
                </a:solidFill>
                <a:latin typeface="Arial"/>
                <a:ea typeface="Arial"/>
                <a:cs typeface="Arial"/>
                <a:sym typeface="Arial"/>
              </a:rPr>
              <a:t>Chiếm</a:t>
            </a:r>
            <a:r>
              <a:rPr lang="en-US" sz="1800" dirty="0">
                <a:solidFill>
                  <a:schemeClr val="dk1"/>
                </a:solidFill>
                <a:latin typeface="Arial"/>
                <a:ea typeface="Arial"/>
                <a:cs typeface="Arial"/>
                <a:sym typeface="Arial"/>
              </a:rPr>
              <a:t> 50-55% </a:t>
            </a:r>
            <a:r>
              <a:rPr lang="en-US" sz="1800" dirty="0" err="1">
                <a:solidFill>
                  <a:schemeClr val="dk1"/>
                </a:solidFill>
                <a:latin typeface="Arial"/>
                <a:ea typeface="Arial"/>
                <a:cs typeface="Arial"/>
                <a:sym typeface="Arial"/>
              </a:rPr>
              <a:t>thị</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phần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Việt</a:t>
            </a:r>
            <a:r>
              <a:rPr lang="en-US" sz="1800" dirty="0">
                <a:solidFill>
                  <a:schemeClr val="dk1"/>
                </a:solidFill>
                <a:latin typeface="Arial"/>
                <a:ea typeface="Arial"/>
                <a:cs typeface="Arial"/>
                <a:sym typeface="Arial"/>
              </a:rPr>
              <a:t> Nam.</a:t>
            </a:r>
            <a:endParaRPr dirty="0"/>
          </a:p>
        </p:txBody>
      </p:sp>
      <p:sp>
        <p:nvSpPr>
          <p:cNvPr id="578" name="Google Shape;578;p6"/>
          <p:cNvSpPr txBox="1"/>
          <p:nvPr/>
        </p:nvSpPr>
        <p:spPr>
          <a:xfrm>
            <a:off x="905045" y="4094092"/>
            <a:ext cx="59715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2022-2023: Marketing </a:t>
            </a:r>
            <a:r>
              <a:rPr lang="en-US" sz="1800" dirty="0" err="1">
                <a:solidFill>
                  <a:schemeClr val="dk1"/>
                </a:solidFill>
                <a:latin typeface="Arial"/>
                <a:ea typeface="Arial"/>
                <a:cs typeface="Arial"/>
                <a:sym typeface="Arial"/>
              </a:rPr>
              <a:t>sản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phẩm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dịch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vụ</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thiết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kế</a:t>
            </a:r>
            <a:r>
              <a:rPr lang="en-US" sz="1800" dirty="0">
                <a:solidFill>
                  <a:schemeClr val="dk1"/>
                </a:solidFill>
                <a:latin typeface="Arial"/>
                <a:ea typeface="Arial"/>
                <a:cs typeface="Arial"/>
                <a:sym typeface="Arial"/>
              </a:rPr>
              <a:t> web 3d. </a:t>
            </a:r>
            <a:r>
              <a:rPr lang="en-US" sz="1800" dirty="0" err="1">
                <a:solidFill>
                  <a:schemeClr val="dk1"/>
                </a:solidFill>
                <a:latin typeface="Arial"/>
                <a:ea typeface="Arial"/>
                <a:cs typeface="Arial"/>
                <a:sym typeface="Arial"/>
              </a:rPr>
              <a:t>Có</a:t>
            </a:r>
            <a:r>
              <a:rPr lang="en-US" sz="1800" dirty="0">
                <a:solidFill>
                  <a:schemeClr val="dk1"/>
                </a:solidFill>
                <a:latin typeface="Arial"/>
                <a:ea typeface="Arial"/>
                <a:cs typeface="Arial"/>
                <a:sym typeface="Arial"/>
              </a:rPr>
              <a:t> 100 </a:t>
            </a:r>
            <a:r>
              <a:rPr lang="en-US" sz="1800" dirty="0" err="1">
                <a:solidFill>
                  <a:schemeClr val="dk1"/>
                </a:solidFill>
                <a:latin typeface="Arial"/>
                <a:ea typeface="Arial"/>
                <a:cs typeface="Arial"/>
                <a:sym typeface="Arial"/>
              </a:rPr>
              <a:t>khách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hàng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tiềm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năng</a:t>
            </a:r>
            <a:r>
              <a:rPr lang="en-US" sz="1800" dirty="0">
                <a:solidFill>
                  <a:schemeClr val="dk1"/>
                </a:solidFill>
                <a:latin typeface="Arial"/>
                <a:ea typeface="Arial"/>
                <a:cs typeface="Arial"/>
                <a:sym typeface="Arial"/>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2023-2024: </a:t>
            </a:r>
            <a:r>
              <a:rPr lang="en-US" sz="1800" dirty="0" err="1">
                <a:solidFill>
                  <a:schemeClr val="dk1"/>
                </a:solidFill>
                <a:latin typeface="Arial"/>
                <a:ea typeface="Arial"/>
                <a:cs typeface="Arial"/>
                <a:sym typeface="Arial"/>
              </a:rPr>
              <a:t>Có</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thêm</a:t>
            </a:r>
            <a:r>
              <a:rPr lang="en-US" sz="1800" dirty="0">
                <a:solidFill>
                  <a:schemeClr val="dk1"/>
                </a:solidFill>
                <a:latin typeface="Arial"/>
                <a:ea typeface="Arial"/>
                <a:cs typeface="Arial"/>
                <a:sym typeface="Arial"/>
              </a:rPr>
              <a:t> </a:t>
            </a:r>
            <a:r>
              <a:rPr lang="en-US" sz="1800" dirty="0">
                <a:solidFill>
                  <a:schemeClr val="dk1"/>
                </a:solidFill>
              </a:rPr>
              <a:t>500</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khách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hàng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tiềm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năng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Phát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triển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sản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phẩm</a:t>
            </a:r>
            <a:r>
              <a:rPr lang="en-US" sz="1800" dirty="0">
                <a:solidFill>
                  <a:schemeClr val="dk1"/>
                </a:solidFill>
                <a:latin typeface="Arial"/>
                <a:ea typeface="Arial"/>
                <a:cs typeface="Arial"/>
                <a:sym typeface="Arial"/>
              </a:rPr>
              <a:t> web 3d. </a:t>
            </a:r>
            <a:r>
              <a:rPr lang="en-US" sz="1800" dirty="0" err="1">
                <a:solidFill>
                  <a:schemeClr val="dk1"/>
                </a:solidFill>
                <a:latin typeface="Arial"/>
                <a:ea typeface="Arial"/>
                <a:cs typeface="Arial"/>
                <a:sym typeface="Arial"/>
              </a:rPr>
              <a:t>Phát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triển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công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cụ</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thiết</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kế</a:t>
            </a:r>
            <a:r>
              <a:rPr lang="en-US" sz="1800" dirty="0">
                <a:solidFill>
                  <a:schemeClr val="dk1"/>
                </a:solidFill>
                <a:latin typeface="Arial"/>
                <a:ea typeface="Arial"/>
                <a:cs typeface="Arial"/>
                <a:sym typeface="Arial"/>
              </a:rPr>
              <a:t> web 3d </a:t>
            </a: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bản</a:t>
            </a:r>
            <a:r>
              <a:rPr lang="en-US" sz="1800" dirty="0">
                <a:solidFill>
                  <a:schemeClr val="dk1"/>
                </a:solidFill>
                <a:latin typeface="Arial"/>
                <a:ea typeface="Arial"/>
                <a:cs typeface="Arial"/>
                <a:sym typeface="Arial"/>
              </a:rPr>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
          <p:cNvSpPr txBox="1">
            <a:spLocks noGrp="1"/>
          </p:cNvSpPr>
          <p:nvPr>
            <p:ph type="title"/>
          </p:nvPr>
        </p:nvSpPr>
        <p:spPr>
          <a:xfrm>
            <a:off x="4462599" y="324725"/>
            <a:ext cx="3819300" cy="78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2"/>
              </a:buClr>
              <a:buSzPts val="4400"/>
              <a:buFont typeface="Arial"/>
              <a:buNone/>
            </a:pPr>
            <a:r>
              <a:rPr lang="vi-VN" b="1"/>
              <a:t>CHIẾN LƯỢC</a:t>
            </a:r>
            <a:endParaRPr lang="vi-VN" dirty="0"/>
          </a:p>
        </p:txBody>
      </p:sp>
      <p:sp>
        <p:nvSpPr>
          <p:cNvPr id="584" name="Google Shape;584;p7"/>
          <p:cNvSpPr txBox="1"/>
          <p:nvPr/>
        </p:nvSpPr>
        <p:spPr>
          <a:xfrm>
            <a:off x="783770" y="1451984"/>
            <a:ext cx="110474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3600">
                <a:solidFill>
                  <a:schemeClr val="dk1"/>
                </a:solidFill>
                <a:latin typeface="Arial"/>
                <a:ea typeface="Arial"/>
                <a:cs typeface="Arial"/>
                <a:sym typeface="Arial"/>
              </a:rPr>
              <a:t>HOẠCH ĐỊNH CHIẾN LƯỢC:</a:t>
            </a:r>
            <a:endParaRPr lang="vi-VN"/>
          </a:p>
        </p:txBody>
      </p:sp>
      <p:sp>
        <p:nvSpPr>
          <p:cNvPr id="585" name="Google Shape;585;p7"/>
          <p:cNvSpPr txBox="1"/>
          <p:nvPr/>
        </p:nvSpPr>
        <p:spPr>
          <a:xfrm>
            <a:off x="2329039" y="2943486"/>
            <a:ext cx="8320200" cy="1816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vi-VN" sz="2800" dirty="0">
                <a:solidFill>
                  <a:schemeClr val="dk1"/>
                </a:solidFill>
                <a:latin typeface="Arial"/>
                <a:ea typeface="Arial"/>
                <a:cs typeface="Arial"/>
                <a:sym typeface="Arial"/>
              </a:rPr>
              <a:t>CHIẾN LƯỢC MARKETING</a:t>
            </a:r>
            <a:endParaRPr lang="vi-VN" dirty="0"/>
          </a:p>
          <a:p>
            <a:pPr marL="285750" marR="0" lvl="0" indent="-285750" algn="l" rtl="0">
              <a:spcBef>
                <a:spcPts val="0"/>
              </a:spcBef>
              <a:spcAft>
                <a:spcPts val="0"/>
              </a:spcAft>
              <a:buClr>
                <a:schemeClr val="dk1"/>
              </a:buClr>
              <a:buSzPts val="2800"/>
              <a:buFont typeface="Arial"/>
              <a:buChar char="•"/>
            </a:pPr>
            <a:r>
              <a:rPr lang="vi-VN" sz="2800" dirty="0">
                <a:solidFill>
                  <a:schemeClr val="dk1"/>
                </a:solidFill>
                <a:latin typeface="Arial"/>
                <a:ea typeface="Arial"/>
                <a:cs typeface="Arial"/>
                <a:sym typeface="Arial"/>
              </a:rPr>
              <a:t>CHIẾN LƯỢC KINH DOANH</a:t>
            </a:r>
            <a:endParaRPr lang="vi-VN" dirty="0"/>
          </a:p>
          <a:p>
            <a:pPr marL="285750" marR="0" lvl="0" indent="-285750" algn="l" rtl="0">
              <a:spcBef>
                <a:spcPts val="0"/>
              </a:spcBef>
              <a:spcAft>
                <a:spcPts val="0"/>
              </a:spcAft>
              <a:buClr>
                <a:schemeClr val="dk1"/>
              </a:buClr>
              <a:buSzPts val="2800"/>
              <a:buFont typeface="Arial"/>
              <a:buChar char="•"/>
            </a:pPr>
            <a:r>
              <a:rPr lang="vi-VN" sz="2800" dirty="0">
                <a:solidFill>
                  <a:schemeClr val="dk1"/>
                </a:solidFill>
                <a:latin typeface="Arial"/>
                <a:ea typeface="Arial"/>
                <a:cs typeface="Arial"/>
                <a:sym typeface="Arial"/>
              </a:rPr>
              <a:t>CHIẾN LƯỢC NGHIÊN CỨU VÀ PHÁT TRIỂN</a:t>
            </a:r>
            <a:endParaRPr lang="vi-VN" dirty="0"/>
          </a:p>
          <a:p>
            <a:pPr marL="285750" marR="0" lvl="0" indent="-285750" algn="l" rtl="0">
              <a:spcBef>
                <a:spcPts val="0"/>
              </a:spcBef>
              <a:spcAft>
                <a:spcPts val="0"/>
              </a:spcAft>
              <a:buClr>
                <a:schemeClr val="dk1"/>
              </a:buClr>
              <a:buSzPts val="2800"/>
              <a:buFont typeface="Arial"/>
              <a:buChar char="•"/>
            </a:pPr>
            <a:r>
              <a:rPr lang="vi-VN" sz="2800" dirty="0">
                <a:solidFill>
                  <a:schemeClr val="dk1"/>
                </a:solidFill>
                <a:latin typeface="Arial"/>
                <a:ea typeface="Arial"/>
                <a:cs typeface="Arial"/>
                <a:sym typeface="Arial"/>
              </a:rPr>
              <a:t>CHIẾN LƯỢC NHÂN SỰ</a:t>
            </a:r>
            <a:endParaRPr lang="vi-V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
          <p:cNvSpPr txBox="1"/>
          <p:nvPr/>
        </p:nvSpPr>
        <p:spPr>
          <a:xfrm>
            <a:off x="783769" y="1423992"/>
            <a:ext cx="110474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Arial"/>
                <a:ea typeface="Arial"/>
                <a:cs typeface="Arial"/>
                <a:sym typeface="Arial"/>
              </a:rPr>
              <a:t>CHIẾN LƯỢC MARKETING</a:t>
            </a:r>
            <a:endParaRPr/>
          </a:p>
        </p:txBody>
      </p:sp>
      <p:sp>
        <p:nvSpPr>
          <p:cNvPr id="591" name="Google Shape;591;p8"/>
          <p:cNvSpPr txBox="1"/>
          <p:nvPr/>
        </p:nvSpPr>
        <p:spPr>
          <a:xfrm>
            <a:off x="1652399" y="2658700"/>
            <a:ext cx="8887200" cy="246217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dirty="0" err="1">
                <a:solidFill>
                  <a:schemeClr val="dk1"/>
                </a:solidFill>
                <a:latin typeface="Arial"/>
                <a:ea typeface="Arial"/>
                <a:cs typeface="Arial"/>
                <a:sym typeface="Arial"/>
              </a:rPr>
              <a:t>Xác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định</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nhóm</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đối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tượng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khách</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hàng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tiềm</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năng</a:t>
            </a:r>
            <a:r>
              <a:rPr lang="en-US" sz="2800" dirty="0">
                <a:solidFill>
                  <a:schemeClr val="dk1"/>
                </a:solidFill>
                <a:latin typeface="Arial"/>
                <a:ea typeface="Arial"/>
                <a:cs typeface="Arial"/>
                <a:sym typeface="Arial"/>
              </a:rPr>
              <a:t>.</a:t>
            </a:r>
            <a:endParaRPr dirty="0"/>
          </a:p>
          <a:p>
            <a:pPr marL="285750" marR="0" lvl="0" indent="-285750" algn="l" rtl="0">
              <a:spcBef>
                <a:spcPts val="0"/>
              </a:spcBef>
              <a:spcAft>
                <a:spcPts val="0"/>
              </a:spcAft>
              <a:buClr>
                <a:schemeClr val="dk1"/>
              </a:buClr>
              <a:buSzPts val="2800"/>
              <a:buFont typeface="Arial"/>
              <a:buChar char="•"/>
            </a:pPr>
            <a:r>
              <a:rPr lang="en-US" sz="2800" dirty="0" err="1">
                <a:solidFill>
                  <a:schemeClr val="dk1"/>
                </a:solidFill>
                <a:latin typeface="Arial"/>
                <a:ea typeface="Arial"/>
                <a:cs typeface="Arial"/>
                <a:sym typeface="Arial"/>
              </a:rPr>
              <a:t>Nghiên</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cứu</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các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nhu</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cầu</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cấp</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thiết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của</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nhóm</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đối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tượng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khách</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hàng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tiềm</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năng</a:t>
            </a:r>
            <a:r>
              <a:rPr lang="en-US" sz="2800" dirty="0">
                <a:solidFill>
                  <a:schemeClr val="dk1"/>
                </a:solidFill>
                <a:latin typeface="Arial"/>
                <a:ea typeface="Arial"/>
                <a:cs typeface="Arial"/>
                <a:sym typeface="Arial"/>
              </a:rPr>
              <a:t>.</a:t>
            </a:r>
            <a:endParaRPr dirty="0"/>
          </a:p>
          <a:p>
            <a:pPr marL="285750" marR="0" lvl="0" indent="-285750" algn="l" rtl="0">
              <a:spcBef>
                <a:spcPts val="0"/>
              </a:spcBef>
              <a:spcAft>
                <a:spcPts val="0"/>
              </a:spcAft>
              <a:buClr>
                <a:schemeClr val="dk1"/>
              </a:buClr>
              <a:buSzPts val="2800"/>
              <a:buFont typeface="Arial"/>
              <a:buChar char="•"/>
            </a:pPr>
            <a:r>
              <a:rPr lang="en-US" sz="2800" dirty="0" err="1">
                <a:solidFill>
                  <a:schemeClr val="dk1"/>
                </a:solidFill>
                <a:latin typeface="Arial"/>
                <a:ea typeface="Arial"/>
                <a:cs typeface="Arial"/>
                <a:sym typeface="Arial"/>
              </a:rPr>
              <a:t>Quảng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cáo</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dịch</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vụ</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trên</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các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nền</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tảng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xã</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hội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facebook</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tiktok</a:t>
            </a:r>
            <a:r>
              <a:rPr lang="en-US" sz="2800" dirty="0">
                <a:solidFill>
                  <a:schemeClr val="dk1"/>
                </a:solidFill>
                <a:latin typeface="Arial"/>
                <a:ea typeface="Arial"/>
                <a:cs typeface="Arial"/>
                <a:sym typeface="Arial"/>
              </a:rPr>
              <a:t>, </a:t>
            </a:r>
            <a:r>
              <a:rPr lang="en-US" sz="2800" dirty="0">
                <a:solidFill>
                  <a:schemeClr val="dk1"/>
                </a:solidFill>
              </a:rPr>
              <a:t>…</a:t>
            </a:r>
          </a:p>
          <a:p>
            <a:pPr marL="285750" marR="0" lvl="0" indent="-285750" algn="l" rtl="0">
              <a:spcBef>
                <a:spcPts val="0"/>
              </a:spcBef>
              <a:spcAft>
                <a:spcPts val="0"/>
              </a:spcAft>
              <a:buClr>
                <a:schemeClr val="dk1"/>
              </a:buClr>
              <a:buSzPts val="2800"/>
              <a:buFont typeface="Arial"/>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
          <p:cNvSpPr txBox="1"/>
          <p:nvPr/>
        </p:nvSpPr>
        <p:spPr>
          <a:xfrm>
            <a:off x="783769" y="1423992"/>
            <a:ext cx="1104744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Arial"/>
                <a:ea typeface="Arial"/>
                <a:cs typeface="Arial"/>
                <a:sym typeface="Arial"/>
              </a:rPr>
              <a:t>CHIẾN LƯỢC KINH DOANH</a:t>
            </a:r>
            <a:endParaRPr/>
          </a:p>
        </p:txBody>
      </p:sp>
      <p:sp>
        <p:nvSpPr>
          <p:cNvPr id="597" name="Google Shape;597;p9"/>
          <p:cNvSpPr txBox="1"/>
          <p:nvPr/>
        </p:nvSpPr>
        <p:spPr>
          <a:xfrm>
            <a:off x="2533258" y="2673220"/>
            <a:ext cx="7548600" cy="523200"/>
          </a:xfrm>
          <a:prstGeom prst="rect">
            <a:avLst/>
          </a:prstGeom>
          <a:noFill/>
          <a:ln>
            <a:noFill/>
          </a:ln>
        </p:spPr>
        <p:txBody>
          <a:bodyPr spcFirstLastPara="1" wrap="square" lIns="91425" tIns="45700" rIns="91425" bIns="45700" anchor="t" anchorCtr="0">
            <a:spAutoFit/>
          </a:bodyPr>
          <a:lstStyle/>
          <a:p>
            <a:pPr marL="177800" marR="0" lvl="0" indent="0" algn="l" rtl="0">
              <a:spcBef>
                <a:spcPts val="0"/>
              </a:spcBef>
              <a:spcAft>
                <a:spcPts val="0"/>
              </a:spcAft>
              <a:buClr>
                <a:schemeClr val="dk1"/>
              </a:buClr>
              <a:buSzPts val="2800"/>
              <a:buFont typeface="Arial"/>
              <a:buNone/>
            </a:pPr>
            <a:endParaRPr sz="2800">
              <a:solidFill>
                <a:schemeClr val="dk1"/>
              </a:solidFill>
            </a:endParaRPr>
          </a:p>
        </p:txBody>
      </p:sp>
      <p:pic>
        <p:nvPicPr>
          <p:cNvPr id="598" name="Google Shape;598;p9"/>
          <p:cNvPicPr preferRelativeResize="0"/>
          <p:nvPr/>
        </p:nvPicPr>
        <p:blipFill>
          <a:blip r:embed="rId3">
            <a:alphaModFix/>
          </a:blip>
          <a:stretch>
            <a:fillRect/>
          </a:stretch>
        </p:blipFill>
        <p:spPr>
          <a:xfrm>
            <a:off x="2081200" y="2304045"/>
            <a:ext cx="6434674" cy="33567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5b05dcc99a_1_15"/>
          <p:cNvSpPr txBox="1">
            <a:spLocks noGrp="1"/>
          </p:cNvSpPr>
          <p:nvPr>
            <p:ph type="ctrTitle"/>
          </p:nvPr>
        </p:nvSpPr>
        <p:spPr>
          <a:xfrm>
            <a:off x="794503" y="441603"/>
            <a:ext cx="10495800" cy="1509117"/>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600" dirty="0"/>
              <a:t>CHIẾN LƯỢC NGHIÊN CỨU VÀ PHÁT TRIỂN</a:t>
            </a:r>
            <a:endParaRPr sz="3600" dirty="0"/>
          </a:p>
        </p:txBody>
      </p:sp>
      <p:sp>
        <p:nvSpPr>
          <p:cNvPr id="604" name="Google Shape;604;g15b05dcc99a_1_15"/>
          <p:cNvSpPr txBox="1">
            <a:spLocks noGrp="1"/>
          </p:cNvSpPr>
          <p:nvPr>
            <p:ph type="subTitle" idx="1"/>
          </p:nvPr>
        </p:nvSpPr>
        <p:spPr>
          <a:xfrm>
            <a:off x="794503" y="2717797"/>
            <a:ext cx="10495800" cy="2306700"/>
          </a:xfrm>
          <a:prstGeom prst="rect">
            <a:avLst/>
          </a:prstGeom>
        </p:spPr>
        <p:txBody>
          <a:bodyPr spcFirstLastPara="1" wrap="square" lIns="91425" tIns="45700" rIns="91425" bIns="45700" anchor="t" anchorCtr="0">
            <a:normAutofit fontScale="92500" lnSpcReduction="10000"/>
          </a:bodyPr>
          <a:lstStyle/>
          <a:p>
            <a:pPr marL="0" lvl="0" indent="-228600" algn="l" rtl="0">
              <a:lnSpc>
                <a:spcPct val="115000"/>
              </a:lnSpc>
              <a:spcBef>
                <a:spcPts val="1200"/>
              </a:spcBef>
              <a:spcAft>
                <a:spcPts val="0"/>
              </a:spcAft>
              <a:buClr>
                <a:schemeClr val="dk1"/>
              </a:buClr>
              <a:buSzPct val="39285"/>
              <a:buFont typeface="Arial"/>
              <a:buNone/>
            </a:pPr>
            <a:r>
              <a:rPr lang="en-US" sz="2800" dirty="0">
                <a:solidFill>
                  <a:schemeClr val="dk1"/>
                </a:solidFill>
              </a:rPr>
              <a:t>·</a:t>
            </a:r>
            <a:r>
              <a:rPr lang="en-US" sz="700" dirty="0">
                <a:solidFill>
                  <a:schemeClr val="dk1"/>
                </a:solidFill>
                <a:latin typeface="Times New Roman"/>
                <a:ea typeface="Times New Roman"/>
                <a:cs typeface="Times New Roman"/>
                <a:sym typeface="Times New Roman"/>
              </a:rPr>
              <a:t>   </a:t>
            </a:r>
            <a:r>
              <a:rPr lang="en-US" sz="2800" dirty="0" err="1">
                <a:solidFill>
                  <a:schemeClr val="dk1"/>
                </a:solidFill>
              </a:rPr>
              <a:t>Nghiên</a:t>
            </a:r>
            <a:r>
              <a:rPr lang="en-US" sz="2800" dirty="0">
                <a:solidFill>
                  <a:schemeClr val="dk1"/>
                </a:solidFill>
              </a:rPr>
              <a:t> </a:t>
            </a:r>
            <a:r>
              <a:rPr lang="en-US" sz="2800" dirty="0" err="1">
                <a:solidFill>
                  <a:schemeClr val="dk1"/>
                </a:solidFill>
              </a:rPr>
              <a:t>cứu</a:t>
            </a:r>
            <a:r>
              <a:rPr lang="en-US" sz="2800" dirty="0">
                <a:solidFill>
                  <a:schemeClr val="dk1"/>
                </a:solidFill>
              </a:rPr>
              <a:t> </a:t>
            </a:r>
            <a:r>
              <a:rPr lang="en-US" sz="2800" dirty="0" err="1">
                <a:solidFill>
                  <a:schemeClr val="dk1"/>
                </a:solidFill>
              </a:rPr>
              <a:t>những</a:t>
            </a:r>
            <a:r>
              <a:rPr lang="en-US" sz="2800" dirty="0">
                <a:solidFill>
                  <a:schemeClr val="dk1"/>
                </a:solidFill>
              </a:rPr>
              <a:t> </a:t>
            </a:r>
            <a:r>
              <a:rPr lang="en-US" sz="2800" dirty="0" err="1">
                <a:solidFill>
                  <a:schemeClr val="dk1"/>
                </a:solidFill>
              </a:rPr>
              <a:t>dự</a:t>
            </a:r>
            <a:r>
              <a:rPr lang="en-US" sz="2800" dirty="0">
                <a:solidFill>
                  <a:schemeClr val="dk1"/>
                </a:solidFill>
              </a:rPr>
              <a:t> </a:t>
            </a:r>
            <a:r>
              <a:rPr lang="en-US" sz="2800" dirty="0" err="1">
                <a:solidFill>
                  <a:schemeClr val="dk1"/>
                </a:solidFill>
              </a:rPr>
              <a:t>án</a:t>
            </a:r>
            <a:r>
              <a:rPr lang="en-US" sz="2800" dirty="0">
                <a:solidFill>
                  <a:schemeClr val="dk1"/>
                </a:solidFill>
              </a:rPr>
              <a:t> </a:t>
            </a:r>
            <a:r>
              <a:rPr lang="en-US" sz="2800" dirty="0" err="1">
                <a:solidFill>
                  <a:schemeClr val="dk1"/>
                </a:solidFill>
              </a:rPr>
              <a:t>mới</a:t>
            </a:r>
            <a:r>
              <a:rPr lang="en-US" sz="2800" dirty="0">
                <a:solidFill>
                  <a:schemeClr val="dk1"/>
                </a:solidFill>
              </a:rPr>
              <a:t>, </a:t>
            </a:r>
            <a:r>
              <a:rPr lang="en-US" sz="2800" dirty="0" err="1">
                <a:solidFill>
                  <a:schemeClr val="dk1"/>
                </a:solidFill>
              </a:rPr>
              <a:t>phần</a:t>
            </a:r>
            <a:r>
              <a:rPr lang="en-US" sz="2800" dirty="0">
                <a:solidFill>
                  <a:schemeClr val="dk1"/>
                </a:solidFill>
              </a:rPr>
              <a:t> </a:t>
            </a:r>
            <a:r>
              <a:rPr lang="en-US" sz="2800" dirty="0" err="1">
                <a:solidFill>
                  <a:schemeClr val="dk1"/>
                </a:solidFill>
              </a:rPr>
              <a:t>mềm</a:t>
            </a:r>
            <a:r>
              <a:rPr lang="en-US" sz="2800" dirty="0">
                <a:solidFill>
                  <a:schemeClr val="dk1"/>
                </a:solidFill>
              </a:rPr>
              <a:t> </a:t>
            </a:r>
            <a:r>
              <a:rPr lang="en-US" sz="2800" dirty="0" err="1">
                <a:solidFill>
                  <a:schemeClr val="dk1"/>
                </a:solidFill>
              </a:rPr>
              <a:t>và</a:t>
            </a:r>
            <a:r>
              <a:rPr lang="en-US" sz="2800" dirty="0">
                <a:solidFill>
                  <a:schemeClr val="dk1"/>
                </a:solidFill>
              </a:rPr>
              <a:t> </a:t>
            </a:r>
            <a:r>
              <a:rPr lang="en-US" sz="2800" dirty="0" err="1">
                <a:solidFill>
                  <a:schemeClr val="dk1"/>
                </a:solidFill>
              </a:rPr>
              <a:t>phần</a:t>
            </a:r>
            <a:r>
              <a:rPr lang="en-US" sz="2800" dirty="0">
                <a:solidFill>
                  <a:schemeClr val="dk1"/>
                </a:solidFill>
              </a:rPr>
              <a:t> </a:t>
            </a:r>
            <a:r>
              <a:rPr lang="en-US" sz="2800" dirty="0" err="1">
                <a:solidFill>
                  <a:schemeClr val="dk1"/>
                </a:solidFill>
              </a:rPr>
              <a:t>cứng</a:t>
            </a:r>
            <a:r>
              <a:rPr lang="en-US" sz="2800" dirty="0">
                <a:solidFill>
                  <a:schemeClr val="dk1"/>
                </a:solidFill>
              </a:rPr>
              <a:t> </a:t>
            </a:r>
            <a:r>
              <a:rPr lang="en-US" sz="2800" dirty="0" err="1">
                <a:solidFill>
                  <a:schemeClr val="dk1"/>
                </a:solidFill>
              </a:rPr>
              <a:t>của</a:t>
            </a:r>
            <a:r>
              <a:rPr lang="en-US" sz="2800" dirty="0">
                <a:solidFill>
                  <a:schemeClr val="dk1"/>
                </a:solidFill>
              </a:rPr>
              <a:t> </a:t>
            </a:r>
            <a:r>
              <a:rPr lang="en-US" sz="2800" dirty="0" err="1">
                <a:solidFill>
                  <a:schemeClr val="dk1"/>
                </a:solidFill>
              </a:rPr>
              <a:t>công</a:t>
            </a:r>
            <a:r>
              <a:rPr lang="en-US" sz="2800" dirty="0">
                <a:solidFill>
                  <a:schemeClr val="dk1"/>
                </a:solidFill>
              </a:rPr>
              <a:t> ty.</a:t>
            </a:r>
            <a:endParaRPr sz="2800" dirty="0">
              <a:solidFill>
                <a:schemeClr val="dk1"/>
              </a:solidFill>
            </a:endParaRPr>
          </a:p>
          <a:p>
            <a:pPr marL="0" lvl="0" indent="-228600" algn="l" rtl="0">
              <a:lnSpc>
                <a:spcPct val="115000"/>
              </a:lnSpc>
              <a:spcBef>
                <a:spcPts val="1200"/>
              </a:spcBef>
              <a:spcAft>
                <a:spcPts val="0"/>
              </a:spcAft>
              <a:buClr>
                <a:schemeClr val="dk1"/>
              </a:buClr>
              <a:buSzPct val="39285"/>
              <a:buFont typeface="Arial"/>
              <a:buNone/>
            </a:pPr>
            <a:r>
              <a:rPr lang="en-US" sz="2800" dirty="0">
                <a:solidFill>
                  <a:schemeClr val="dk1"/>
                </a:solidFill>
              </a:rPr>
              <a:t>·</a:t>
            </a:r>
            <a:r>
              <a:rPr lang="en-US" sz="700" dirty="0">
                <a:solidFill>
                  <a:schemeClr val="dk1"/>
                </a:solidFill>
                <a:latin typeface="Times New Roman"/>
                <a:ea typeface="Times New Roman"/>
                <a:cs typeface="Times New Roman"/>
                <a:sym typeface="Times New Roman"/>
              </a:rPr>
              <a:t>   </a:t>
            </a:r>
            <a:r>
              <a:rPr lang="en-US" sz="2800" dirty="0" err="1">
                <a:solidFill>
                  <a:schemeClr val="dk1"/>
                </a:solidFill>
              </a:rPr>
              <a:t>Cải</a:t>
            </a:r>
            <a:r>
              <a:rPr lang="en-US" sz="2800" dirty="0">
                <a:solidFill>
                  <a:schemeClr val="dk1"/>
                </a:solidFill>
              </a:rPr>
              <a:t> </a:t>
            </a:r>
            <a:r>
              <a:rPr lang="en-US" sz="2800" dirty="0" err="1">
                <a:solidFill>
                  <a:schemeClr val="dk1"/>
                </a:solidFill>
              </a:rPr>
              <a:t>tiến</a:t>
            </a:r>
            <a:r>
              <a:rPr lang="en-US" sz="2800" dirty="0">
                <a:solidFill>
                  <a:schemeClr val="dk1"/>
                </a:solidFill>
              </a:rPr>
              <a:t> </a:t>
            </a:r>
            <a:r>
              <a:rPr lang="en-US" sz="2800" dirty="0" err="1">
                <a:solidFill>
                  <a:schemeClr val="dk1"/>
                </a:solidFill>
              </a:rPr>
              <a:t>quy</a:t>
            </a:r>
            <a:r>
              <a:rPr lang="en-US" sz="2800" dirty="0">
                <a:solidFill>
                  <a:schemeClr val="dk1"/>
                </a:solidFill>
              </a:rPr>
              <a:t> </a:t>
            </a:r>
            <a:r>
              <a:rPr lang="en-US" sz="2800" dirty="0" err="1">
                <a:solidFill>
                  <a:schemeClr val="dk1"/>
                </a:solidFill>
              </a:rPr>
              <a:t>trình</a:t>
            </a:r>
            <a:r>
              <a:rPr lang="en-US" sz="2800" dirty="0">
                <a:solidFill>
                  <a:schemeClr val="dk1"/>
                </a:solidFill>
              </a:rPr>
              <a:t> </a:t>
            </a:r>
            <a:r>
              <a:rPr lang="en-US" sz="2800" dirty="0" err="1">
                <a:solidFill>
                  <a:schemeClr val="dk1"/>
                </a:solidFill>
              </a:rPr>
              <a:t>sản</a:t>
            </a:r>
            <a:r>
              <a:rPr lang="en-US" sz="2800" dirty="0">
                <a:solidFill>
                  <a:schemeClr val="dk1"/>
                </a:solidFill>
              </a:rPr>
              <a:t> </a:t>
            </a:r>
            <a:r>
              <a:rPr lang="en-US" sz="2800" dirty="0" err="1">
                <a:solidFill>
                  <a:schemeClr val="dk1"/>
                </a:solidFill>
              </a:rPr>
              <a:t>xuất</a:t>
            </a:r>
            <a:r>
              <a:rPr lang="en-US" sz="2800" dirty="0">
                <a:solidFill>
                  <a:schemeClr val="dk1"/>
                </a:solidFill>
              </a:rPr>
              <a:t> </a:t>
            </a:r>
            <a:r>
              <a:rPr lang="en-US" sz="2800" dirty="0" err="1">
                <a:solidFill>
                  <a:schemeClr val="dk1"/>
                </a:solidFill>
              </a:rPr>
              <a:t>để</a:t>
            </a:r>
            <a:r>
              <a:rPr lang="en-US" sz="2800" dirty="0">
                <a:solidFill>
                  <a:schemeClr val="dk1"/>
                </a:solidFill>
              </a:rPr>
              <a:t> </a:t>
            </a:r>
            <a:r>
              <a:rPr lang="en-US" sz="2800" dirty="0" err="1">
                <a:solidFill>
                  <a:schemeClr val="dk1"/>
                </a:solidFill>
              </a:rPr>
              <a:t>giảm</a:t>
            </a:r>
            <a:r>
              <a:rPr lang="en-US" sz="2800" dirty="0">
                <a:solidFill>
                  <a:schemeClr val="dk1"/>
                </a:solidFill>
              </a:rPr>
              <a:t> </a:t>
            </a:r>
            <a:r>
              <a:rPr lang="en-US" sz="2800" dirty="0" err="1">
                <a:solidFill>
                  <a:schemeClr val="dk1"/>
                </a:solidFill>
              </a:rPr>
              <a:t>bớt</a:t>
            </a:r>
            <a:r>
              <a:rPr lang="en-US" sz="2800" dirty="0">
                <a:solidFill>
                  <a:schemeClr val="dk1"/>
                </a:solidFill>
              </a:rPr>
              <a:t> chi </a:t>
            </a:r>
            <a:r>
              <a:rPr lang="en-US" sz="2800" dirty="0" err="1">
                <a:solidFill>
                  <a:schemeClr val="dk1"/>
                </a:solidFill>
              </a:rPr>
              <a:t>phí</a:t>
            </a:r>
            <a:r>
              <a:rPr lang="en-US" sz="2800" dirty="0">
                <a:solidFill>
                  <a:schemeClr val="dk1"/>
                </a:solidFill>
              </a:rPr>
              <a:t>.</a:t>
            </a:r>
            <a:endParaRPr sz="2800" dirty="0">
              <a:solidFill>
                <a:schemeClr val="dk1"/>
              </a:solidFill>
            </a:endParaRPr>
          </a:p>
          <a:p>
            <a:pPr marL="0" lvl="0" indent="-228600" algn="l" rtl="0">
              <a:lnSpc>
                <a:spcPct val="115000"/>
              </a:lnSpc>
              <a:spcBef>
                <a:spcPts val="1200"/>
              </a:spcBef>
              <a:spcAft>
                <a:spcPts val="0"/>
              </a:spcAft>
              <a:buClr>
                <a:schemeClr val="dk1"/>
              </a:buClr>
              <a:buSzPct val="39285"/>
              <a:buFont typeface="Arial"/>
              <a:buNone/>
            </a:pPr>
            <a:r>
              <a:rPr lang="en-US" sz="2800" dirty="0">
                <a:solidFill>
                  <a:schemeClr val="dk1"/>
                </a:solidFill>
              </a:rPr>
              <a:t>·</a:t>
            </a:r>
            <a:r>
              <a:rPr lang="en-US" sz="700" dirty="0">
                <a:solidFill>
                  <a:schemeClr val="dk1"/>
                </a:solidFill>
                <a:latin typeface="Times New Roman"/>
                <a:ea typeface="Times New Roman"/>
                <a:cs typeface="Times New Roman"/>
                <a:sym typeface="Times New Roman"/>
              </a:rPr>
              <a:t>   </a:t>
            </a:r>
            <a:r>
              <a:rPr lang="en-US" sz="2800" dirty="0" err="1">
                <a:solidFill>
                  <a:schemeClr val="dk1"/>
                </a:solidFill>
              </a:rPr>
              <a:t>Đổi</a:t>
            </a:r>
            <a:r>
              <a:rPr lang="en-US" sz="2800" dirty="0">
                <a:solidFill>
                  <a:schemeClr val="dk1"/>
                </a:solidFill>
              </a:rPr>
              <a:t> </a:t>
            </a:r>
            <a:r>
              <a:rPr lang="en-US" sz="2800" dirty="0" err="1">
                <a:solidFill>
                  <a:schemeClr val="dk1"/>
                </a:solidFill>
              </a:rPr>
              <a:t>mới</a:t>
            </a:r>
            <a:r>
              <a:rPr lang="en-US" sz="2800" dirty="0">
                <a:solidFill>
                  <a:schemeClr val="dk1"/>
                </a:solidFill>
              </a:rPr>
              <a:t> </a:t>
            </a:r>
            <a:r>
              <a:rPr lang="en-US" sz="2800" dirty="0" err="1">
                <a:solidFill>
                  <a:schemeClr val="dk1"/>
                </a:solidFill>
              </a:rPr>
              <a:t>và</a:t>
            </a:r>
            <a:r>
              <a:rPr lang="en-US" sz="2800" dirty="0">
                <a:solidFill>
                  <a:schemeClr val="dk1"/>
                </a:solidFill>
              </a:rPr>
              <a:t> </a:t>
            </a:r>
            <a:r>
              <a:rPr lang="en-US" sz="2800" dirty="0" err="1">
                <a:solidFill>
                  <a:schemeClr val="dk1"/>
                </a:solidFill>
              </a:rPr>
              <a:t>sáng</a:t>
            </a:r>
            <a:r>
              <a:rPr lang="en-US" sz="2800" dirty="0">
                <a:solidFill>
                  <a:schemeClr val="dk1"/>
                </a:solidFill>
              </a:rPr>
              <a:t> </a:t>
            </a:r>
            <a:r>
              <a:rPr lang="en-US" sz="2800" dirty="0" err="1">
                <a:solidFill>
                  <a:schemeClr val="dk1"/>
                </a:solidFill>
              </a:rPr>
              <a:t>tạo</a:t>
            </a:r>
            <a:r>
              <a:rPr lang="en-US" sz="2800" dirty="0">
                <a:solidFill>
                  <a:schemeClr val="dk1"/>
                </a:solidFill>
              </a:rPr>
              <a:t> </a:t>
            </a:r>
            <a:r>
              <a:rPr lang="en-US" sz="2800" dirty="0" err="1">
                <a:solidFill>
                  <a:schemeClr val="dk1"/>
                </a:solidFill>
              </a:rPr>
              <a:t>các</a:t>
            </a:r>
            <a:r>
              <a:rPr lang="en-US" sz="2800" dirty="0">
                <a:solidFill>
                  <a:schemeClr val="dk1"/>
                </a:solidFill>
              </a:rPr>
              <a:t> </a:t>
            </a:r>
            <a:r>
              <a:rPr lang="en-US" sz="2800" dirty="0" err="1">
                <a:solidFill>
                  <a:schemeClr val="dk1"/>
                </a:solidFill>
              </a:rPr>
              <a:t>chương</a:t>
            </a:r>
            <a:r>
              <a:rPr lang="en-US" sz="2800" dirty="0">
                <a:solidFill>
                  <a:schemeClr val="dk1"/>
                </a:solidFill>
              </a:rPr>
              <a:t> </a:t>
            </a:r>
            <a:r>
              <a:rPr lang="en-US" sz="2800" dirty="0" err="1">
                <a:solidFill>
                  <a:schemeClr val="dk1"/>
                </a:solidFill>
              </a:rPr>
              <a:t>trình</a:t>
            </a:r>
            <a:r>
              <a:rPr lang="en-US" sz="2800" dirty="0">
                <a:solidFill>
                  <a:schemeClr val="dk1"/>
                </a:solidFill>
              </a:rPr>
              <a:t> R&amp;D </a:t>
            </a:r>
            <a:r>
              <a:rPr lang="en-US" sz="2800" dirty="0" err="1">
                <a:solidFill>
                  <a:schemeClr val="dk1"/>
                </a:solidFill>
              </a:rPr>
              <a:t>nhằm</a:t>
            </a:r>
            <a:r>
              <a:rPr lang="en-US" sz="2800" dirty="0">
                <a:solidFill>
                  <a:schemeClr val="dk1"/>
                </a:solidFill>
              </a:rPr>
              <a:t> </a:t>
            </a:r>
            <a:r>
              <a:rPr lang="en-US" sz="2800" dirty="0" err="1">
                <a:solidFill>
                  <a:schemeClr val="dk1"/>
                </a:solidFill>
              </a:rPr>
              <a:t>bắt</a:t>
            </a:r>
            <a:r>
              <a:rPr lang="en-US" sz="2800" dirty="0">
                <a:solidFill>
                  <a:schemeClr val="dk1"/>
                </a:solidFill>
              </a:rPr>
              <a:t> </a:t>
            </a:r>
            <a:r>
              <a:rPr lang="en-US" sz="2800" dirty="0" err="1">
                <a:solidFill>
                  <a:schemeClr val="dk1"/>
                </a:solidFill>
              </a:rPr>
              <a:t>kịp</a:t>
            </a:r>
            <a:r>
              <a:rPr lang="en-US" sz="2800" dirty="0">
                <a:solidFill>
                  <a:schemeClr val="dk1"/>
                </a:solidFill>
              </a:rPr>
              <a:t> xu </a:t>
            </a:r>
            <a:r>
              <a:rPr lang="en-US" sz="2800" dirty="0" err="1">
                <a:solidFill>
                  <a:schemeClr val="dk1"/>
                </a:solidFill>
              </a:rPr>
              <a:t>hướng</a:t>
            </a:r>
            <a:r>
              <a:rPr lang="en-US" sz="2800" dirty="0">
                <a:solidFill>
                  <a:schemeClr val="dk1"/>
                </a:solidFill>
              </a:rPr>
              <a:t> </a:t>
            </a:r>
            <a:r>
              <a:rPr lang="en-US" sz="2800" dirty="0" err="1">
                <a:solidFill>
                  <a:schemeClr val="dk1"/>
                </a:solidFill>
              </a:rPr>
              <a:t>thời</a:t>
            </a:r>
            <a:r>
              <a:rPr lang="en-US" sz="2800" dirty="0">
                <a:solidFill>
                  <a:schemeClr val="dk1"/>
                </a:solidFill>
              </a:rPr>
              <a:t> </a:t>
            </a:r>
            <a:r>
              <a:rPr lang="en-US" sz="2800" dirty="0" err="1">
                <a:solidFill>
                  <a:schemeClr val="dk1"/>
                </a:solidFill>
              </a:rPr>
              <a:t>đại</a:t>
            </a:r>
            <a:r>
              <a:rPr lang="en-US" sz="2800" dirty="0">
                <a:solidFill>
                  <a:schemeClr val="dk1"/>
                </a:solidFill>
              </a:rPr>
              <a:t> 4.0.</a:t>
            </a:r>
            <a:endParaRPr sz="2800" dirty="0">
              <a:solidFill>
                <a:schemeClr val="dk1"/>
              </a:solidFill>
            </a:endParaRPr>
          </a:p>
          <a:p>
            <a:pPr marL="0" lvl="0" indent="0" algn="l" rtl="0">
              <a:spcBef>
                <a:spcPts val="1200"/>
              </a:spcBef>
              <a:spcAft>
                <a:spcPts val="0"/>
              </a:spcAft>
              <a:buNone/>
            </a:pPr>
            <a:endParaRPr sz="2800" dirty="0">
              <a:solidFill>
                <a:schemeClr val="dk1"/>
              </a:solidFill>
            </a:endParaRPr>
          </a:p>
        </p:txBody>
      </p:sp>
    </p:spTree>
  </p:cSld>
  <p:clrMapOvr>
    <a:masterClrMapping/>
  </p:clrMapOvr>
</p:sld>
</file>

<file path=ppt/theme/theme1.xml><?xml version="1.0" encoding="utf-8"?>
<a:theme xmlns:a="http://schemas.openxmlformats.org/drawingml/2006/main" name="CosineVTI">
  <a:themeElements>
    <a:clrScheme name="Custom 133">
      <a:dk1>
        <a:srgbClr val="000000"/>
      </a:dk1>
      <a:lt1>
        <a:srgbClr val="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79</TotalTime>
  <Words>3368</Words>
  <Application>Microsoft Office PowerPoint</Application>
  <PresentationFormat>Widescreen</PresentationFormat>
  <Paragraphs>241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Noto Sans Symbols</vt:lpstr>
      <vt:lpstr>Roboto</vt:lpstr>
      <vt:lpstr>Times New Roman</vt:lpstr>
      <vt:lpstr>CosineVTI</vt:lpstr>
      <vt:lpstr>Công ty TNHH MTV BlendThree</vt:lpstr>
      <vt:lpstr>GIỚI THIỆU</vt:lpstr>
      <vt:lpstr>PowerPoint Presentation</vt:lpstr>
      <vt:lpstr>NGUỒN VỐN</vt:lpstr>
      <vt:lpstr>MỤC TIÊU</vt:lpstr>
      <vt:lpstr>CHIẾN LƯỢC</vt:lpstr>
      <vt:lpstr>PowerPoint Presentation</vt:lpstr>
      <vt:lpstr>PowerPoint Presentation</vt:lpstr>
      <vt:lpstr>CHIẾN LƯỢC NGHIÊN CỨU VÀ PHÁT TRIỂN</vt:lpstr>
      <vt:lpstr>CHIẾN LƯỢC NHÂN SỰ</vt:lpstr>
      <vt:lpstr>TỔ CHỨC</vt:lpstr>
      <vt:lpstr>PowerPoint Presentation</vt:lpstr>
      <vt:lpstr>PowerPoint Presentation</vt:lpstr>
      <vt:lpstr>PowerPoint Presentation</vt:lpstr>
      <vt:lpstr>PowerPoint Presentation</vt:lpstr>
      <vt:lpstr>PowerPoint Presentation</vt:lpstr>
      <vt:lpstr>PowerPoint Presentation</vt:lpstr>
      <vt:lpstr>PHÒNG TÀI CHÍNH KẾ TOÁN</vt:lpstr>
      <vt:lpstr>TRUNG TÂM THIẾT BỊ CNTT</vt:lpstr>
      <vt:lpstr>PowerPoint Presentation</vt:lpstr>
      <vt:lpstr>PowerPoint Presentation</vt:lpstr>
      <vt:lpstr>PHÒNG KIỂM THỬ, TRIỂN KHAI</vt:lpstr>
      <vt:lpstr>TRUNG TÂM PHÁT TRIỂN PHẦN MỀM</vt:lpstr>
      <vt:lpstr>KIỂM TRA</vt:lpstr>
      <vt:lpstr>MỤC ĐÍCH KIỂM TRA</vt:lpstr>
      <vt:lpstr>CÁC HÌNH THỨC KIỂM TRA</vt:lpstr>
      <vt:lpstr>NỘI DUNG KIỂM TRA</vt:lpstr>
      <vt:lpstr>CHIẾN LƯỢC TĂNG TRƯỞNG TẬP TRUNG</vt:lpstr>
      <vt:lpstr>MÔI TRƯỜNG LÀM VIỆC</vt:lpstr>
      <vt:lpstr>MÔI TRƯỜNG NỘI BỘ </vt:lpstr>
      <vt:lpstr>MÔI TRƯỜNG NỘI BỘ</vt:lpstr>
      <vt:lpstr>Có 3 loại chiến lược:</vt:lpstr>
      <vt:lpstr>Chiến lược thâm nhập thị trường</vt:lpstr>
      <vt:lpstr>Chiến lược thâm nhập thị trường</vt:lpstr>
      <vt:lpstr>Chiến lược phát triển thị trường</vt:lpstr>
      <vt:lpstr>Chiến lược phát triển thị trường</vt:lpstr>
      <vt:lpstr>Chiến lược phát triển sản phẩm</vt:lpstr>
      <vt:lpstr>Nguồn nhân lực và mức lương tương ứng</vt:lpstr>
      <vt:lpstr>Xây dựng quá trình ứng dụng CNTT</vt:lpstr>
      <vt:lpstr>Xây dựng quá trình ứng dụng CNTT</vt:lpstr>
      <vt:lpstr>Xây dựng quá trình ứng dụng CNTT</vt:lpstr>
      <vt:lpstr>Xây dựng quá trình ứng dụng CNTT</vt:lpstr>
      <vt:lpstr>Xây dựng quá trình ứng dụng CNTT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ty TNHH MTV BlendThree</dc:title>
  <dc:creator>Tuyền Nguyễn Minh</dc:creator>
  <cp:lastModifiedBy>Nguyễn Hữu</cp:lastModifiedBy>
  <cp:revision>40</cp:revision>
  <dcterms:created xsi:type="dcterms:W3CDTF">2022-08-30T07:58:37Z</dcterms:created>
  <dcterms:modified xsi:type="dcterms:W3CDTF">2022-11-29T10:02:21Z</dcterms:modified>
</cp:coreProperties>
</file>